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77" r:id="rId2"/>
  </p:sldMasterIdLst>
  <p:handoutMasterIdLst>
    <p:handoutMasterId r:id="rId7"/>
  </p:handoutMasterIdLst>
  <p:sldIdLst>
    <p:sldId id="257" r:id="rId3"/>
    <p:sldId id="258" r:id="rId4"/>
    <p:sldId id="259" r:id="rId5"/>
    <p:sldId id="260" r:id="rId6"/>
  </p:sldIdLst>
  <p:sldSz cx="12192000" cy="6858000"/>
  <p:notesSz cx="6797675" cy="987266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2" d="100"/>
          <a:sy n="72" d="100"/>
        </p:scale>
        <p:origin x="618"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handoutMaster" Target="handoutMasters/handout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3" y="0"/>
            <a:ext cx="2945659" cy="49534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0446" y="0"/>
            <a:ext cx="2945659" cy="495348"/>
          </a:xfrm>
          <a:prstGeom prst="rect">
            <a:avLst/>
          </a:prstGeom>
        </p:spPr>
        <p:txBody>
          <a:bodyPr vert="horz" lIns="91440" tIns="45720" rIns="91440" bIns="45720" rtlCol="0"/>
          <a:lstStyle>
            <a:lvl1pPr algn="r">
              <a:defRPr sz="1200"/>
            </a:lvl1pPr>
          </a:lstStyle>
          <a:p>
            <a:fld id="{BF49336E-A08D-484F-B852-D98E3C340D76}" type="datetimeFigureOut">
              <a:rPr lang="fr-FR" smtClean="0"/>
              <a:t>10/02/2021</a:t>
            </a:fld>
            <a:endParaRPr lang="fr-FR"/>
          </a:p>
        </p:txBody>
      </p:sp>
      <p:sp>
        <p:nvSpPr>
          <p:cNvPr id="4" name="Espace réservé du pied de page 3"/>
          <p:cNvSpPr>
            <a:spLocks noGrp="1"/>
          </p:cNvSpPr>
          <p:nvPr>
            <p:ph type="ftr" sz="quarter" idx="2"/>
          </p:nvPr>
        </p:nvSpPr>
        <p:spPr>
          <a:xfrm>
            <a:off x="3" y="9377320"/>
            <a:ext cx="2945659" cy="49534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6" y="9377320"/>
            <a:ext cx="2945659" cy="495347"/>
          </a:xfrm>
          <a:prstGeom prst="rect">
            <a:avLst/>
          </a:prstGeom>
        </p:spPr>
        <p:txBody>
          <a:bodyPr vert="horz" lIns="91440" tIns="45720" rIns="91440" bIns="45720" rtlCol="0" anchor="b"/>
          <a:lstStyle>
            <a:lvl1pPr algn="r">
              <a:defRPr sz="1200"/>
            </a:lvl1pPr>
          </a:lstStyle>
          <a:p>
            <a:fld id="{0BF561B8-C784-4A6F-A061-68A34C7FAE9E}" type="slidenum">
              <a:rPr lang="fr-FR" smtClean="0"/>
              <a:t>‹N°›</a:t>
            </a:fld>
            <a:endParaRPr lang="fr-FR"/>
          </a:p>
        </p:txBody>
      </p:sp>
    </p:spTree>
    <p:extLst>
      <p:ext uri="{BB962C8B-B14F-4D97-AF65-F5344CB8AC3E}">
        <p14:creationId xmlns:p14="http://schemas.microsoft.com/office/powerpoint/2010/main" val="26272765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page de sous-parti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Cliquez et modifiez le titre</a:t>
            </a:r>
          </a:p>
        </p:txBody>
      </p:sp>
      <p:sp>
        <p:nvSpPr>
          <p:cNvPr id="8" name="Espace réservé du texte 7"/>
          <p:cNvSpPr>
            <a:spLocks noGrp="1"/>
          </p:cNvSpPr>
          <p:nvPr>
            <p:ph type="body" sz="quarter" idx="13"/>
          </p:nvPr>
        </p:nvSpPr>
        <p:spPr>
          <a:xfrm>
            <a:off x="4014759" y="5059681"/>
            <a:ext cx="7453341" cy="875983"/>
          </a:xfrm>
        </p:spPr>
        <p:txBody>
          <a:bodyPr>
            <a:normAutofit/>
          </a:bodyPr>
          <a:lstStyle>
            <a:lvl1pPr>
              <a:defRPr sz="1500"/>
            </a:lvl1pPr>
            <a:lvl2pPr marL="457200" indent="-457200">
              <a:buNone/>
              <a:defRPr sz="1500"/>
            </a:lvl2pPr>
            <a:lvl3pPr marL="457200" indent="-457200">
              <a:buNone/>
              <a:defRPr sz="1500"/>
            </a:lvl3pPr>
            <a:lvl4pPr marL="457200" indent="-457200">
              <a:buNone/>
              <a:defRPr sz="1500"/>
            </a:lvl4pPr>
            <a:lvl5pPr marL="457200" indent="-457200">
              <a:buNone/>
              <a:defRPr sz="1500"/>
            </a:lvl5pPr>
          </a:lstStyle>
          <a:p>
            <a:pPr lvl="0"/>
            <a:r>
              <a:rPr lang="fr-FR" dirty="0"/>
              <a:t>Cliquez pour modifier les styles du texte du masque</a:t>
            </a:r>
          </a:p>
        </p:txBody>
      </p:sp>
      <p:sp>
        <p:nvSpPr>
          <p:cNvPr id="10" name="Espace réservé du texte 9"/>
          <p:cNvSpPr>
            <a:spLocks noGrp="1"/>
          </p:cNvSpPr>
          <p:nvPr>
            <p:ph type="body" sz="quarter" idx="14"/>
          </p:nvPr>
        </p:nvSpPr>
        <p:spPr>
          <a:xfrm>
            <a:off x="4014759" y="3370130"/>
            <a:ext cx="7453341" cy="1156980"/>
          </a:xfrm>
        </p:spPr>
        <p:txBody>
          <a:bodyPr>
            <a:noAutofit/>
          </a:bodyPr>
          <a:lstStyle>
            <a:lvl1pPr marL="0" indent="0">
              <a:buFont typeface="Arial"/>
              <a:buNone/>
              <a:defRPr sz="2800"/>
            </a:lvl1pPr>
            <a:lvl2pPr marL="0" indent="0">
              <a:buNone/>
              <a:defRPr sz="3000"/>
            </a:lvl2pPr>
            <a:lvl3pPr marL="0" indent="0">
              <a:buNone/>
              <a:defRPr sz="3000"/>
            </a:lvl3pPr>
            <a:lvl4pPr marL="0" indent="0">
              <a:buNone/>
              <a:defRPr sz="3000"/>
            </a:lvl4pPr>
            <a:lvl5pPr marL="0" indent="0">
              <a:buNone/>
              <a:defRPr sz="3000"/>
            </a:lvl5pPr>
          </a:lstStyle>
          <a:p>
            <a:pPr lvl="0"/>
            <a:r>
              <a:rPr lang="fr-FR" dirty="0"/>
              <a:t>Cliquez pour modifier les styles du texte du masque</a:t>
            </a:r>
          </a:p>
        </p:txBody>
      </p:sp>
    </p:spTree>
    <p:extLst>
      <p:ext uri="{BB962C8B-B14F-4D97-AF65-F5344CB8AC3E}">
        <p14:creationId xmlns:p14="http://schemas.microsoft.com/office/powerpoint/2010/main" val="34150762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1_page sommair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Cliquez et modifiez le titre</a:t>
            </a:r>
          </a:p>
        </p:txBody>
      </p:sp>
      <p:sp>
        <p:nvSpPr>
          <p:cNvPr id="5" name="Espace réservé du numéro de diapositive 4"/>
          <p:cNvSpPr>
            <a:spLocks noGrp="1"/>
          </p:cNvSpPr>
          <p:nvPr>
            <p:ph type="sldNum" sz="quarter" idx="12"/>
          </p:nvPr>
        </p:nvSpPr>
        <p:spPr>
          <a:xfrm>
            <a:off x="8737600" y="6356351"/>
            <a:ext cx="2844800" cy="365125"/>
          </a:xfrm>
          <a:prstGeom prst="rect">
            <a:avLst/>
          </a:prstGeom>
        </p:spPr>
        <p:txBody>
          <a:bodyPr/>
          <a:lstStyle/>
          <a:p>
            <a:fld id="{1A9A3F2F-08FE-4E22-9471-CB0596C6EB9E}" type="slidenum">
              <a:rPr lang="fr-FR" smtClean="0"/>
              <a:t>‹N°›</a:t>
            </a:fld>
            <a:endParaRPr lang="fr-FR"/>
          </a:p>
        </p:txBody>
      </p:sp>
      <p:sp>
        <p:nvSpPr>
          <p:cNvPr id="7" name="Espace réservé du texte 6"/>
          <p:cNvSpPr>
            <a:spLocks noGrp="1"/>
          </p:cNvSpPr>
          <p:nvPr>
            <p:ph type="body" sz="quarter" idx="13" hasCustomPrompt="1"/>
          </p:nvPr>
        </p:nvSpPr>
        <p:spPr>
          <a:xfrm>
            <a:off x="1073152" y="1469379"/>
            <a:ext cx="10509249" cy="4397375"/>
          </a:xfrm>
        </p:spPr>
        <p:txBody>
          <a:bodyPr/>
          <a:lstStyle>
            <a:lvl1pPr>
              <a:buClr>
                <a:srgbClr val="5AB88F"/>
              </a:buClr>
              <a:defRPr>
                <a:solidFill>
                  <a:srgbClr val="005E8B"/>
                </a:solidFill>
              </a:defRPr>
            </a:lvl1pPr>
          </a:lstStyle>
          <a:p>
            <a:pPr lvl="0"/>
            <a:r>
              <a:rPr lang="fr-FR" dirty="0"/>
              <a:t> Cliquez pour modifier les styles du texte du masque</a:t>
            </a:r>
          </a:p>
        </p:txBody>
      </p:sp>
    </p:spTree>
    <p:extLst>
      <p:ext uri="{BB962C8B-B14F-4D97-AF65-F5344CB8AC3E}">
        <p14:creationId xmlns:p14="http://schemas.microsoft.com/office/powerpoint/2010/main" val="1605645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1_page de sous-parti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Cliquez et modifiez le titre</a:t>
            </a:r>
          </a:p>
        </p:txBody>
      </p:sp>
      <p:sp>
        <p:nvSpPr>
          <p:cNvPr id="5" name="Espace réservé du numéro de diapositive 4"/>
          <p:cNvSpPr>
            <a:spLocks noGrp="1"/>
          </p:cNvSpPr>
          <p:nvPr>
            <p:ph type="sldNum" sz="quarter" idx="12"/>
          </p:nvPr>
        </p:nvSpPr>
        <p:spPr>
          <a:xfrm>
            <a:off x="10999802" y="6390911"/>
            <a:ext cx="468705" cy="365125"/>
          </a:xfrm>
          <a:prstGeom prst="rect">
            <a:avLst/>
          </a:prstGeom>
        </p:spPr>
        <p:txBody>
          <a:bodyPr/>
          <a:lstStyle/>
          <a:p>
            <a:fld id="{1A9A3F2F-08FE-4E22-9471-CB0596C6EB9E}" type="slidenum">
              <a:rPr lang="fr-FR" smtClean="0"/>
              <a:t>‹N°›</a:t>
            </a:fld>
            <a:endParaRPr lang="fr-FR"/>
          </a:p>
        </p:txBody>
      </p:sp>
      <p:sp>
        <p:nvSpPr>
          <p:cNvPr id="8" name="Espace réservé du texte 7"/>
          <p:cNvSpPr>
            <a:spLocks noGrp="1"/>
          </p:cNvSpPr>
          <p:nvPr>
            <p:ph type="body" sz="quarter" idx="13"/>
          </p:nvPr>
        </p:nvSpPr>
        <p:spPr>
          <a:xfrm>
            <a:off x="4014759" y="5059681"/>
            <a:ext cx="7453341" cy="875983"/>
          </a:xfrm>
        </p:spPr>
        <p:txBody>
          <a:bodyPr>
            <a:normAutofit/>
          </a:bodyPr>
          <a:lstStyle>
            <a:lvl1pPr>
              <a:defRPr sz="1500"/>
            </a:lvl1pPr>
            <a:lvl2pPr marL="457200" indent="-457200">
              <a:buNone/>
              <a:defRPr sz="1500"/>
            </a:lvl2pPr>
            <a:lvl3pPr marL="457200" indent="-457200">
              <a:buNone/>
              <a:defRPr sz="1500"/>
            </a:lvl3pPr>
            <a:lvl4pPr marL="457200" indent="-457200">
              <a:buNone/>
              <a:defRPr sz="1500"/>
            </a:lvl4pPr>
            <a:lvl5pPr marL="457200" indent="-457200">
              <a:buNone/>
              <a:defRPr sz="1500"/>
            </a:lvl5pPr>
          </a:lstStyle>
          <a:p>
            <a:pPr lvl="0"/>
            <a:r>
              <a:rPr lang="fr-FR" dirty="0"/>
              <a:t>Cliquez pour modifier les styles du texte du masque</a:t>
            </a:r>
          </a:p>
        </p:txBody>
      </p:sp>
      <p:sp>
        <p:nvSpPr>
          <p:cNvPr id="10" name="Espace réservé du texte 9"/>
          <p:cNvSpPr>
            <a:spLocks noGrp="1"/>
          </p:cNvSpPr>
          <p:nvPr>
            <p:ph type="body" sz="quarter" idx="14"/>
          </p:nvPr>
        </p:nvSpPr>
        <p:spPr>
          <a:xfrm>
            <a:off x="4014759" y="3370130"/>
            <a:ext cx="7453341" cy="1156980"/>
          </a:xfrm>
        </p:spPr>
        <p:txBody>
          <a:bodyPr>
            <a:noAutofit/>
          </a:bodyPr>
          <a:lstStyle>
            <a:lvl1pPr marL="0" indent="0">
              <a:buFont typeface="Arial"/>
              <a:buNone/>
              <a:defRPr sz="2800"/>
            </a:lvl1pPr>
            <a:lvl2pPr marL="0" indent="0">
              <a:buNone/>
              <a:defRPr sz="3000"/>
            </a:lvl2pPr>
            <a:lvl3pPr marL="0" indent="0">
              <a:buNone/>
              <a:defRPr sz="3000"/>
            </a:lvl3pPr>
            <a:lvl4pPr marL="0" indent="0">
              <a:buNone/>
              <a:defRPr sz="3000"/>
            </a:lvl4pPr>
            <a:lvl5pPr marL="0" indent="0">
              <a:buNone/>
              <a:defRPr sz="3000"/>
            </a:lvl5pPr>
          </a:lstStyle>
          <a:p>
            <a:pPr lvl="0"/>
            <a:r>
              <a:rPr lang="fr-FR" dirty="0"/>
              <a:t>Cliquez pour modifier les styles du texte du masque</a:t>
            </a:r>
          </a:p>
        </p:txBody>
      </p:sp>
    </p:spTree>
    <p:extLst>
      <p:ext uri="{BB962C8B-B14F-4D97-AF65-F5344CB8AC3E}">
        <p14:creationId xmlns:p14="http://schemas.microsoft.com/office/powerpoint/2010/main" val="36766661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page de contenu text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5" name="Espace réservé du numéro de diapositive 4"/>
          <p:cNvSpPr>
            <a:spLocks noGrp="1"/>
          </p:cNvSpPr>
          <p:nvPr>
            <p:ph type="sldNum" sz="quarter" idx="12"/>
          </p:nvPr>
        </p:nvSpPr>
        <p:spPr>
          <a:xfrm>
            <a:off x="8737600" y="6356351"/>
            <a:ext cx="2844800" cy="365125"/>
          </a:xfrm>
          <a:prstGeom prst="rect">
            <a:avLst/>
          </a:prstGeom>
        </p:spPr>
        <p:txBody>
          <a:bodyPr/>
          <a:lstStyle/>
          <a:p>
            <a:fld id="{1A9A3F2F-08FE-4E22-9471-CB0596C6EB9E}" type="slidenum">
              <a:rPr lang="fr-FR" smtClean="0"/>
              <a:t>‹N°›</a:t>
            </a:fld>
            <a:endParaRPr lang="fr-FR"/>
          </a:p>
        </p:txBody>
      </p:sp>
      <p:sp>
        <p:nvSpPr>
          <p:cNvPr id="6" name="Espace réservé du texte 6"/>
          <p:cNvSpPr>
            <a:spLocks noGrp="1"/>
          </p:cNvSpPr>
          <p:nvPr>
            <p:ph type="body" sz="quarter" idx="13" hasCustomPrompt="1"/>
          </p:nvPr>
        </p:nvSpPr>
        <p:spPr>
          <a:xfrm>
            <a:off x="1073152" y="1471083"/>
            <a:ext cx="10509249" cy="4598988"/>
          </a:xfrm>
        </p:spPr>
        <p:txBody>
          <a:bodyPr/>
          <a:lstStyle>
            <a:lvl1pPr marL="177800" marR="0" indent="-177800" algn="l" defTabSz="457200" rtl="0" eaLnBrk="1" fontAlgn="auto" latinLnBrk="0" hangingPunct="1">
              <a:lnSpc>
                <a:spcPct val="100000"/>
              </a:lnSpc>
              <a:spcBef>
                <a:spcPct val="20000"/>
              </a:spcBef>
              <a:spcAft>
                <a:spcPts val="0"/>
              </a:spcAft>
              <a:buClr>
                <a:srgbClr val="5AB88F"/>
              </a:buClr>
              <a:buSzPct val="114000"/>
              <a:buFont typeface="Wingdings" charset="2"/>
              <a:buChar char="§"/>
              <a:tabLst/>
              <a:defRPr>
                <a:solidFill>
                  <a:srgbClr val="5AB88F"/>
                </a:solidFill>
              </a:defRPr>
            </a:lvl1pPr>
            <a:lvl2pPr marL="627063" marR="0" indent="-169863" algn="l" defTabSz="457200" rtl="0" eaLnBrk="1" fontAlgn="auto" latinLnBrk="0" hangingPunct="1">
              <a:lnSpc>
                <a:spcPct val="100000"/>
              </a:lnSpc>
              <a:spcBef>
                <a:spcPct val="20000"/>
              </a:spcBef>
              <a:spcAft>
                <a:spcPts val="0"/>
              </a:spcAft>
              <a:buClr>
                <a:srgbClr val="5AB88F"/>
              </a:buClr>
              <a:buSzPct val="135000"/>
              <a:buFont typeface="Arial" charset="0"/>
              <a:buChar char="•"/>
              <a:tabLst/>
              <a:defRPr b="1">
                <a:solidFill>
                  <a:schemeClr val="tx1"/>
                </a:solidFill>
              </a:defRPr>
            </a:lvl2pPr>
            <a:lvl3pPr marL="627063" marR="0" indent="0" algn="l" defTabSz="457200" rtl="0" eaLnBrk="1" fontAlgn="auto" latinLnBrk="0" hangingPunct="1">
              <a:lnSpc>
                <a:spcPct val="100000"/>
              </a:lnSpc>
              <a:spcBef>
                <a:spcPct val="20000"/>
              </a:spcBef>
              <a:spcAft>
                <a:spcPts val="0"/>
              </a:spcAft>
              <a:buClrTx/>
              <a:buSzTx/>
              <a:buFont typeface="Arial"/>
              <a:buNone/>
              <a:tabLst/>
              <a:defRPr/>
            </a:lvl3pPr>
            <a:lvl4pPr marL="627063" marR="0" indent="177800" algn="l" defTabSz="457200" rtl="0" eaLnBrk="1" fontAlgn="auto" latinLnBrk="0" hangingPunct="1">
              <a:lnSpc>
                <a:spcPct val="100000"/>
              </a:lnSpc>
              <a:spcBef>
                <a:spcPct val="20000"/>
              </a:spcBef>
              <a:spcAft>
                <a:spcPts val="0"/>
              </a:spcAft>
              <a:buClr>
                <a:srgbClr val="5AB88F"/>
              </a:buClr>
              <a:buSzTx/>
              <a:buFont typeface="Arial"/>
              <a:buChar char="–"/>
              <a:tabLst/>
              <a:defRPr/>
            </a:lvl4pPr>
            <a:lvl5pPr marL="806450" marR="0" indent="0" algn="l" defTabSz="457200" rtl="0" eaLnBrk="1" fontAlgn="auto" latinLnBrk="0" hangingPunct="1">
              <a:lnSpc>
                <a:spcPct val="100000"/>
              </a:lnSpc>
              <a:spcBef>
                <a:spcPct val="20000"/>
              </a:spcBef>
              <a:spcAft>
                <a:spcPts val="0"/>
              </a:spcAft>
              <a:buClrTx/>
              <a:buSzTx/>
              <a:buFont typeface="Arial"/>
              <a:buNone/>
              <a:tabLst/>
              <a:defRPr/>
            </a:lvl5pPr>
          </a:lstStyle>
          <a:p>
            <a:pPr marL="177800" marR="0" lvl="0" indent="-177800" algn="l" defTabSz="457200" rtl="0" eaLnBrk="1" fontAlgn="auto" latinLnBrk="0" hangingPunct="1">
              <a:lnSpc>
                <a:spcPct val="100000"/>
              </a:lnSpc>
              <a:spcBef>
                <a:spcPct val="20000"/>
              </a:spcBef>
              <a:spcAft>
                <a:spcPts val="0"/>
              </a:spcAft>
              <a:buClr>
                <a:srgbClr val="5AB88F"/>
              </a:buClr>
              <a:buSzPct val="114000"/>
              <a:buFont typeface="Wingdings" charset="2"/>
              <a:buChar char="§"/>
              <a:tabLst/>
              <a:defRPr/>
            </a:pPr>
            <a:r>
              <a:rPr kumimoji="0" lang="fr-FR" sz="1800" b="1" i="0" u="none" strike="noStrike" kern="1200" cap="none" spc="0" normalizeH="0" baseline="0" noProof="0" dirty="0">
                <a:ln>
                  <a:noFill/>
                </a:ln>
                <a:solidFill>
                  <a:srgbClr val="5AB88F"/>
                </a:solidFill>
                <a:effectLst/>
                <a:uLnTx/>
                <a:uFillTx/>
                <a:latin typeface="Arial" charset="0"/>
                <a:ea typeface="Arial" charset="0"/>
                <a:cs typeface="Arial" charset="0"/>
              </a:rPr>
              <a:t> Cliquez pour modifier les styles du texte du masque</a:t>
            </a:r>
          </a:p>
          <a:p>
            <a:pPr marL="627063" marR="0" lvl="1" indent="-169863" algn="l" defTabSz="457200" rtl="0" eaLnBrk="1" fontAlgn="auto" latinLnBrk="0" hangingPunct="1">
              <a:lnSpc>
                <a:spcPct val="100000"/>
              </a:lnSpc>
              <a:spcBef>
                <a:spcPct val="20000"/>
              </a:spcBef>
              <a:spcAft>
                <a:spcPts val="0"/>
              </a:spcAft>
              <a:buClr>
                <a:srgbClr val="5AB88F"/>
              </a:buClr>
              <a:buSzPct val="135000"/>
              <a:buFont typeface="Arial" charset="0"/>
              <a:buChar char="•"/>
              <a:tabLst/>
              <a:defRPr/>
            </a:pPr>
            <a:r>
              <a:rPr kumimoji="0" lang="fr-FR" sz="1300" b="1" i="0" u="none" strike="noStrike" kern="1200" cap="none" spc="0" normalizeH="0" baseline="0" noProof="0" dirty="0">
                <a:ln>
                  <a:noFill/>
                </a:ln>
                <a:solidFill>
                  <a:prstClr val="black"/>
                </a:solidFill>
                <a:effectLst/>
                <a:uLnTx/>
                <a:uFillTx/>
                <a:latin typeface="Arial" charset="0"/>
                <a:ea typeface="Arial" charset="0"/>
                <a:cs typeface="Arial" charset="0"/>
              </a:rPr>
              <a:t>Deuxième niveau</a:t>
            </a:r>
          </a:p>
          <a:p>
            <a:pPr lvl="2"/>
            <a:r>
              <a:rPr lang="fr-FR" dirty="0"/>
              <a:t>Troisième niveau</a:t>
            </a:r>
          </a:p>
          <a:p>
            <a:pPr marL="627063" marR="0" lvl="3" indent="177800" algn="l" defTabSz="457200" rtl="0" eaLnBrk="1" fontAlgn="auto" latinLnBrk="0" hangingPunct="1">
              <a:lnSpc>
                <a:spcPct val="100000"/>
              </a:lnSpc>
              <a:spcBef>
                <a:spcPct val="20000"/>
              </a:spcBef>
              <a:spcAft>
                <a:spcPts val="0"/>
              </a:spcAft>
              <a:buClr>
                <a:srgbClr val="5AB88F"/>
              </a:buClr>
              <a:buSzTx/>
              <a:buFont typeface="Arial"/>
              <a:buChar char="–"/>
              <a:tabLst/>
              <a:defRPr/>
            </a:pPr>
            <a:r>
              <a:rPr kumimoji="0" lang="fr-FR" sz="1100" b="0" i="0" u="none" strike="noStrike" kern="1200" cap="none" spc="0" normalizeH="0" baseline="0" noProof="0" dirty="0">
                <a:ln>
                  <a:noFill/>
                </a:ln>
                <a:solidFill>
                  <a:prstClr val="black"/>
                </a:solidFill>
                <a:effectLst/>
                <a:uLnTx/>
                <a:uFillTx/>
                <a:latin typeface="Arial" charset="0"/>
                <a:ea typeface="Arial" charset="0"/>
                <a:cs typeface="Arial" charset="0"/>
              </a:rPr>
              <a:t>Quatrième niveau</a:t>
            </a:r>
          </a:p>
          <a:p>
            <a:pPr lvl="4"/>
            <a:r>
              <a:rPr lang="fr-FR" dirty="0"/>
              <a:t>Cinquième niveau</a:t>
            </a:r>
          </a:p>
        </p:txBody>
      </p:sp>
    </p:spTree>
    <p:extLst>
      <p:ext uri="{BB962C8B-B14F-4D97-AF65-F5344CB8AC3E}">
        <p14:creationId xmlns:p14="http://schemas.microsoft.com/office/powerpoint/2010/main" val="15450827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_Diapositive de titre">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871531" y="4437112"/>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fr-FR" dirty="0"/>
          </a:p>
        </p:txBody>
      </p:sp>
      <p:sp>
        <p:nvSpPr>
          <p:cNvPr id="4" name="Espace réservé de la date 3"/>
          <p:cNvSpPr>
            <a:spLocks noGrp="1"/>
          </p:cNvSpPr>
          <p:nvPr>
            <p:ph type="dt" sz="half" idx="10"/>
          </p:nvPr>
        </p:nvSpPr>
        <p:spPr>
          <a:xfrm>
            <a:off x="609600" y="6356351"/>
            <a:ext cx="2844800" cy="365125"/>
          </a:xfrm>
          <a:prstGeom prst="rect">
            <a:avLst/>
          </a:prstGeom>
        </p:spPr>
        <p:txBody>
          <a:bodyPr/>
          <a:lstStyle/>
          <a:p>
            <a:fld id="{F37055C4-D8AD-4E15-A97B-96FDEFC1978E}" type="datetimeFigureOut">
              <a:rPr lang="fr-FR" smtClean="0"/>
              <a:t>10/02/2021</a:t>
            </a:fld>
            <a:endParaRPr lang="fr-FR"/>
          </a:p>
        </p:txBody>
      </p:sp>
      <p:sp>
        <p:nvSpPr>
          <p:cNvPr id="5" name="Espace réservé du pied de page 4"/>
          <p:cNvSpPr>
            <a:spLocks noGrp="1"/>
          </p:cNvSpPr>
          <p:nvPr>
            <p:ph type="ftr" sz="quarter" idx="11"/>
          </p:nvPr>
        </p:nvSpPr>
        <p:spPr>
          <a:xfrm>
            <a:off x="4165600" y="6356351"/>
            <a:ext cx="3860800" cy="365125"/>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8737600" y="6356351"/>
            <a:ext cx="2844800" cy="365125"/>
          </a:xfrm>
          <a:prstGeom prst="rect">
            <a:avLst/>
          </a:prstGeom>
        </p:spPr>
        <p:txBody>
          <a:bodyPr/>
          <a:lstStyle/>
          <a:p>
            <a:fld id="{1A9A3F2F-08FE-4E22-9471-CB0596C6EB9E}" type="slidenum">
              <a:rPr lang="fr-FR" smtClean="0"/>
              <a:t>‹N°›</a:t>
            </a:fld>
            <a:endParaRPr lang="fr-FR"/>
          </a:p>
        </p:txBody>
      </p:sp>
      <p:sp>
        <p:nvSpPr>
          <p:cNvPr id="8" name="Titre 7"/>
          <p:cNvSpPr>
            <a:spLocks noGrp="1"/>
          </p:cNvSpPr>
          <p:nvPr>
            <p:ph type="title"/>
          </p:nvPr>
        </p:nvSpPr>
        <p:spPr/>
        <p:txBody>
          <a:bodyPr/>
          <a:lstStyle/>
          <a:p>
            <a:r>
              <a:rPr lang="fr-FR"/>
              <a:t>Modifiez le style du titre</a:t>
            </a:r>
          </a:p>
        </p:txBody>
      </p:sp>
    </p:spTree>
    <p:extLst>
      <p:ext uri="{BB962C8B-B14F-4D97-AF65-F5344CB8AC3E}">
        <p14:creationId xmlns:p14="http://schemas.microsoft.com/office/powerpoint/2010/main" val="3260636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2_Deux contenus">
    <p:spTree>
      <p:nvGrpSpPr>
        <p:cNvPr id="1" name=""/>
        <p:cNvGrpSpPr/>
        <p:nvPr/>
      </p:nvGrpSpPr>
      <p:grpSpPr>
        <a:xfrm>
          <a:off x="0" y="0"/>
          <a:ext cx="0" cy="0"/>
          <a:chOff x="0" y="0"/>
          <a:chExt cx="0" cy="0"/>
        </a:xfrm>
      </p:grpSpPr>
    </p:spTree>
    <p:extLst>
      <p:ext uri="{BB962C8B-B14F-4D97-AF65-F5344CB8AC3E}">
        <p14:creationId xmlns:p14="http://schemas.microsoft.com/office/powerpoint/2010/main" val="12247230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6618000"/>
            <a:ext cx="240000" cy="240000"/>
          </a:xfrm>
          <a:ln>
            <a:solidFill>
              <a:schemeClr val="tx1">
                <a:alpha val="0"/>
              </a:schemeClr>
            </a:solidFill>
          </a:ln>
        </p:spPr>
        <p:txBody>
          <a:bodyPr/>
          <a:lstStyle>
            <a:lvl1pPr>
              <a:defRPr sz="133">
                <a:solidFill>
                  <a:schemeClr val="tx1">
                    <a:alpha val="0"/>
                  </a:schemeClr>
                </a:solidFill>
              </a:defRPr>
            </a:lvl1pPr>
          </a:lstStyle>
          <a:p>
            <a:r>
              <a:rPr lang="fr-FR"/>
              <a:t>XX/XX/XXXX</a:t>
            </a:r>
            <a:endParaRPr lang="fr-FR" dirty="0"/>
          </a:p>
        </p:txBody>
      </p:sp>
      <p:sp>
        <p:nvSpPr>
          <p:cNvPr id="5" name="Espace réservé du pied de page 4"/>
          <p:cNvSpPr>
            <a:spLocks noGrp="1"/>
          </p:cNvSpPr>
          <p:nvPr>
            <p:ph type="ftr" sz="quarter" idx="11"/>
          </p:nvPr>
        </p:nvSpPr>
        <p:spPr bwMode="gray">
          <a:xfrm>
            <a:off x="960000" y="5226529"/>
            <a:ext cx="4320000" cy="1200000"/>
          </a:xfrm>
        </p:spPr>
        <p:txBody>
          <a:bodyPr anchor="b" anchorCtr="0"/>
          <a:lstStyle>
            <a:lvl1pPr>
              <a:defRPr sz="1533"/>
            </a:lvl1pPr>
          </a:lstStyle>
          <a:p>
            <a:r>
              <a:rPr lang="fr-FR" dirty="0"/>
              <a:t>Intitulé de la direction/service interministérielle</a:t>
            </a:r>
          </a:p>
        </p:txBody>
      </p:sp>
      <p:sp>
        <p:nvSpPr>
          <p:cNvPr id="6" name="Espace réservé du numéro de diapositive 5"/>
          <p:cNvSpPr>
            <a:spLocks noGrp="1"/>
          </p:cNvSpPr>
          <p:nvPr>
            <p:ph type="sldNum" sz="quarter" idx="12"/>
          </p:nvPr>
        </p:nvSpPr>
        <p:spPr bwMode="gray">
          <a:xfrm>
            <a:off x="0" y="6618000"/>
            <a:ext cx="240000" cy="240000"/>
          </a:xfrm>
          <a:ln>
            <a:solidFill>
              <a:schemeClr val="tx1">
                <a:alpha val="0"/>
              </a:schemeClr>
            </a:solidFill>
          </a:ln>
        </p:spPr>
        <p:txBody>
          <a:bodyPr/>
          <a:lstStyle>
            <a:lvl1pPr>
              <a:defRPr sz="133">
                <a:solidFill>
                  <a:schemeClr val="tx1">
                    <a:alpha val="0"/>
                  </a:schemeClr>
                </a:solidFill>
              </a:defRPr>
            </a:lvl1pPr>
          </a:lstStyle>
          <a:p>
            <a:fld id="{10C140CD-8AED-46FF-A9A2-77308F3F39AE}" type="slidenum">
              <a:rPr lang="fr-FR" smtClean="0"/>
              <a:pPr/>
              <a:t>‹N°›</a:t>
            </a:fld>
            <a:endParaRPr lang="fr-FR" dirty="0"/>
          </a:p>
        </p:txBody>
      </p:sp>
      <p:sp>
        <p:nvSpPr>
          <p:cNvPr id="7" name="Titre 6"/>
          <p:cNvSpPr>
            <a:spLocks noGrp="1"/>
          </p:cNvSpPr>
          <p:nvPr>
            <p:ph type="title" hasCustomPrompt="1"/>
          </p:nvPr>
        </p:nvSpPr>
        <p:spPr bwMode="gray">
          <a:xfrm>
            <a:off x="0" y="0"/>
            <a:ext cx="240000" cy="240000"/>
          </a:xfrm>
          <a:ln>
            <a:solidFill>
              <a:schemeClr val="tx1">
                <a:alpha val="0"/>
              </a:schemeClr>
            </a:solidFill>
          </a:ln>
        </p:spPr>
        <p:txBody>
          <a:bodyPr/>
          <a:lstStyle>
            <a:lvl1pPr>
              <a:defRPr sz="133">
                <a:solidFill>
                  <a:schemeClr val="tx1">
                    <a:alpha val="0"/>
                  </a:schemeClr>
                </a:solidFill>
              </a:defRPr>
            </a:lvl1pPr>
          </a:lstStyle>
          <a:p>
            <a:r>
              <a:rPr lang="fr-FR" dirty="0"/>
              <a:t>Titre</a:t>
            </a:r>
          </a:p>
        </p:txBody>
      </p:sp>
      <p:pic>
        <p:nvPicPr>
          <p:cNvPr id="9" name="Image 8">
            <a:extLst>
              <a:ext uri="{FF2B5EF4-FFF2-40B4-BE49-F238E27FC236}">
                <a16:creationId xmlns:a16="http://schemas.microsoft.com/office/drawing/2014/main" id="{DE346E6D-0350-9B46-9286-7164B53ED880}"/>
              </a:ext>
            </a:extLst>
          </p:cNvPr>
          <p:cNvPicPr>
            <a:picLocks noChangeAspect="1"/>
          </p:cNvPicPr>
          <p:nvPr userDrawn="1"/>
        </p:nvPicPr>
        <p:blipFill>
          <a:blip r:embed="rId2">
            <a:alphaModFix/>
          </a:blip>
          <a:stretch>
            <a:fillRect/>
          </a:stretch>
        </p:blipFill>
        <p:spPr>
          <a:xfrm>
            <a:off x="429608" y="244686"/>
            <a:ext cx="5378361" cy="3669137"/>
          </a:xfrm>
          <a:prstGeom prst="rect">
            <a:avLst/>
          </a:prstGeom>
        </p:spPr>
      </p:pic>
    </p:spTree>
    <p:extLst>
      <p:ext uri="{BB962C8B-B14F-4D97-AF65-F5344CB8AC3E}">
        <p14:creationId xmlns:p14="http://schemas.microsoft.com/office/powerpoint/2010/main" val="33740968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Titre et sous-titre">
    <p:spTree>
      <p:nvGrpSpPr>
        <p:cNvPr id="1" name=""/>
        <p:cNvGrpSpPr/>
        <p:nvPr/>
      </p:nvGrpSpPr>
      <p:grpSpPr>
        <a:xfrm>
          <a:off x="0" y="0"/>
          <a:ext cx="0" cy="0"/>
          <a:chOff x="0" y="0"/>
          <a:chExt cx="0" cy="0"/>
        </a:xfrm>
      </p:grpSpPr>
      <p:sp>
        <p:nvSpPr>
          <p:cNvPr id="7" name="Titre 6"/>
          <p:cNvSpPr>
            <a:spLocks noGrp="1"/>
          </p:cNvSpPr>
          <p:nvPr>
            <p:ph type="title" hasCustomPrompt="1"/>
          </p:nvPr>
        </p:nvSpPr>
        <p:spPr bwMode="gray">
          <a:xfrm>
            <a:off x="0" y="0"/>
            <a:ext cx="240000" cy="240000"/>
          </a:xfrm>
          <a:ln>
            <a:solidFill>
              <a:schemeClr val="tx1">
                <a:alpha val="0"/>
              </a:schemeClr>
            </a:solidFill>
          </a:ln>
        </p:spPr>
        <p:txBody>
          <a:bodyPr/>
          <a:lstStyle>
            <a:lvl1pPr>
              <a:defRPr sz="133">
                <a:solidFill>
                  <a:schemeClr val="tx1">
                    <a:alpha val="0"/>
                  </a:schemeClr>
                </a:solidFill>
              </a:defRPr>
            </a:lvl1pPr>
          </a:lstStyle>
          <a:p>
            <a:r>
              <a:rPr lang="fr-FR" dirty="0"/>
              <a:t>Titre</a:t>
            </a:r>
          </a:p>
        </p:txBody>
      </p:sp>
      <p:sp>
        <p:nvSpPr>
          <p:cNvPr id="2" name="Espace réservé de la date 1"/>
          <p:cNvSpPr>
            <a:spLocks noGrp="1"/>
          </p:cNvSpPr>
          <p:nvPr>
            <p:ph type="dt" sz="half" idx="10"/>
          </p:nvPr>
        </p:nvSpPr>
        <p:spPr bwMode="gray"/>
        <p:txBody>
          <a:bodyPr/>
          <a:lstStyle/>
          <a:p>
            <a:pPr algn="r"/>
            <a:r>
              <a:rPr lang="fr-FR" cap="all"/>
              <a:t>XX/XX/XXXX</a:t>
            </a:r>
            <a:endParaRPr lang="fr-FR" cap="all" dirty="0"/>
          </a:p>
        </p:txBody>
      </p:sp>
      <p:sp>
        <p:nvSpPr>
          <p:cNvPr id="3" name="Espace réservé du pied de page 2"/>
          <p:cNvSpPr>
            <a:spLocks noGrp="1"/>
          </p:cNvSpPr>
          <p:nvPr>
            <p:ph type="ftr" sz="quarter" idx="11"/>
          </p:nvPr>
        </p:nvSpPr>
        <p:spPr bwMode="gray"/>
        <p:txBody>
          <a:bodyPr/>
          <a:lstStyle/>
          <a:p>
            <a:r>
              <a:rPr lang="fr-FR"/>
              <a:t>Intitulé de la direction/service interministérielle</a:t>
            </a:r>
            <a:endParaRPr lang="fr-FR" dirty="0"/>
          </a:p>
        </p:txBody>
      </p:sp>
      <p:sp>
        <p:nvSpPr>
          <p:cNvPr id="8" name="Espace réservé du numéro de diapositive 7"/>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1" name="Espace réservé du texte 10"/>
          <p:cNvSpPr>
            <a:spLocks noGrp="1"/>
          </p:cNvSpPr>
          <p:nvPr>
            <p:ph type="body" sz="quarter" idx="13" hasCustomPrompt="1"/>
          </p:nvPr>
        </p:nvSpPr>
        <p:spPr bwMode="gray">
          <a:xfrm>
            <a:off x="480000" y="3128061"/>
            <a:ext cx="11232000" cy="2769600"/>
          </a:xfrm>
        </p:spPr>
        <p:txBody>
          <a:bodyPr/>
          <a:lstStyle>
            <a:lvl1pPr>
              <a:lnSpc>
                <a:spcPct val="90000"/>
              </a:lnSpc>
              <a:spcAft>
                <a:spcPts val="0"/>
              </a:spcAft>
              <a:defRPr sz="4333" b="1" cap="all" baseline="0"/>
            </a:lvl1pPr>
            <a:lvl2pPr marL="0" indent="0">
              <a:spcBef>
                <a:spcPts val="667"/>
              </a:spcBef>
              <a:spcAft>
                <a:spcPts val="0"/>
              </a:spcAft>
              <a:buNone/>
              <a:defRPr sz="2467"/>
            </a:lvl2pPr>
          </a:lstStyle>
          <a:p>
            <a:pPr lvl="0"/>
            <a:r>
              <a:rPr lang="fr-FR" dirty="0"/>
              <a:t>Titre</a:t>
            </a:r>
          </a:p>
          <a:p>
            <a:pPr lvl="1"/>
            <a:r>
              <a:rPr lang="fr-FR" dirty="0"/>
              <a:t>Sous-titre</a:t>
            </a:r>
          </a:p>
        </p:txBody>
      </p:sp>
      <p:cxnSp>
        <p:nvCxnSpPr>
          <p:cNvPr id="12" name="Connecteur droit 11"/>
          <p:cNvCxnSpPr/>
          <p:nvPr userDrawn="1"/>
        </p:nvCxnSpPr>
        <p:spPr bwMode="gray">
          <a:xfrm>
            <a:off x="480000" y="6379200"/>
            <a:ext cx="11232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13" name="Image 12">
            <a:extLst>
              <a:ext uri="{FF2B5EF4-FFF2-40B4-BE49-F238E27FC236}">
                <a16:creationId xmlns:a16="http://schemas.microsoft.com/office/drawing/2014/main" id="{EDBD3054-F815-4A47-A08E-27E76D454B09}"/>
              </a:ext>
            </a:extLst>
          </p:cNvPr>
          <p:cNvPicPr>
            <a:picLocks noChangeAspect="1"/>
          </p:cNvPicPr>
          <p:nvPr userDrawn="1"/>
        </p:nvPicPr>
        <p:blipFill>
          <a:blip r:embed="rId2">
            <a:alphaModFix/>
          </a:blip>
          <a:stretch>
            <a:fillRect/>
          </a:stretch>
        </p:blipFill>
        <p:spPr>
          <a:xfrm>
            <a:off x="239582" y="240000"/>
            <a:ext cx="2854553" cy="1947387"/>
          </a:xfrm>
          <a:prstGeom prst="rect">
            <a:avLst/>
          </a:prstGeom>
        </p:spPr>
      </p:pic>
    </p:spTree>
    <p:extLst>
      <p:ext uri="{BB962C8B-B14F-4D97-AF65-F5344CB8AC3E}">
        <p14:creationId xmlns:p14="http://schemas.microsoft.com/office/powerpoint/2010/main" val="25028892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479999" y="1200000"/>
            <a:ext cx="11232000" cy="96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bwMode="gray"/>
        <p:txBody>
          <a:bodyPr/>
          <a:lstStyle/>
          <a:p>
            <a:r>
              <a:rPr lang="fr-FR"/>
              <a:t>Intitulé de la direction/service interministérielle</a:t>
            </a:r>
            <a:endParaRPr lang="fr-FR" dirty="0"/>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8" name="Espace réservé du texte 7"/>
          <p:cNvSpPr>
            <a:spLocks noGrp="1"/>
          </p:cNvSpPr>
          <p:nvPr>
            <p:ph type="body" sz="quarter" idx="13" hasCustomPrompt="1"/>
          </p:nvPr>
        </p:nvSpPr>
        <p:spPr bwMode="gray">
          <a:xfrm>
            <a:off x="479997" y="2522624"/>
            <a:ext cx="3360000" cy="3374400"/>
          </a:xfrm>
        </p:spPr>
        <p:txBody>
          <a:bodyPr/>
          <a:lstStyle>
            <a:lvl1pPr marL="191995" indent="-191995">
              <a:spcBef>
                <a:spcPts val="533"/>
              </a:spcBef>
              <a:spcAft>
                <a:spcPts val="1067"/>
              </a:spcAft>
              <a:buFont typeface="+mj-lt"/>
              <a:buAutoNum type="arabicPeriod"/>
              <a:defRPr b="1"/>
            </a:lvl1pPr>
            <a:lvl2pPr marL="431989" indent="-191995">
              <a:spcBef>
                <a:spcPts val="800"/>
              </a:spcBef>
              <a:spcAft>
                <a:spcPts val="1067"/>
              </a:spcAft>
              <a:buFont typeface="+mj-lt"/>
              <a:buAutoNum type="alphaLcPeriod"/>
              <a:defRPr/>
            </a:lvl2pPr>
          </a:lstStyle>
          <a:p>
            <a:pPr lvl="0"/>
            <a:r>
              <a:rPr lang="fr-FR" dirty="0"/>
              <a:t>Titre de la partie</a:t>
            </a:r>
          </a:p>
          <a:p>
            <a:pPr lvl="1"/>
            <a:r>
              <a:rPr lang="fr-FR" dirty="0"/>
              <a:t>Deuxième niveau</a:t>
            </a:r>
          </a:p>
        </p:txBody>
      </p:sp>
      <p:sp>
        <p:nvSpPr>
          <p:cNvPr id="9" name="Espace réservé du texte 7"/>
          <p:cNvSpPr>
            <a:spLocks noGrp="1"/>
          </p:cNvSpPr>
          <p:nvPr>
            <p:ph type="body" sz="quarter" idx="14" hasCustomPrompt="1"/>
          </p:nvPr>
        </p:nvSpPr>
        <p:spPr bwMode="gray">
          <a:xfrm>
            <a:off x="4416000" y="2524800"/>
            <a:ext cx="3360000" cy="3374400"/>
          </a:xfrm>
        </p:spPr>
        <p:txBody>
          <a:bodyPr/>
          <a:lstStyle>
            <a:lvl1pPr marL="191995" indent="-191995">
              <a:spcBef>
                <a:spcPts val="533"/>
              </a:spcBef>
              <a:spcAft>
                <a:spcPts val="1067"/>
              </a:spcAft>
              <a:buFont typeface="+mj-lt"/>
              <a:buAutoNum type="arabicPeriod"/>
              <a:defRPr b="1"/>
            </a:lvl1pPr>
            <a:lvl2pPr marL="431989" indent="-191995">
              <a:spcBef>
                <a:spcPts val="800"/>
              </a:spcBef>
              <a:spcAft>
                <a:spcPts val="1067"/>
              </a:spcAft>
              <a:buFont typeface="+mj-lt"/>
              <a:buAutoNum type="alphaLcPeriod"/>
              <a:defRPr/>
            </a:lvl2pPr>
          </a:lstStyle>
          <a:p>
            <a:pPr lvl="0"/>
            <a:r>
              <a:rPr lang="fr-FR" dirty="0"/>
              <a:t>Titre de la partie</a:t>
            </a:r>
          </a:p>
          <a:p>
            <a:pPr lvl="1"/>
            <a:r>
              <a:rPr lang="fr-FR" dirty="0"/>
              <a:t>Deuxième niveau</a:t>
            </a:r>
          </a:p>
        </p:txBody>
      </p:sp>
      <p:sp>
        <p:nvSpPr>
          <p:cNvPr id="10" name="Espace réservé du texte 7"/>
          <p:cNvSpPr>
            <a:spLocks noGrp="1"/>
          </p:cNvSpPr>
          <p:nvPr>
            <p:ph type="body" sz="quarter" idx="15" hasCustomPrompt="1"/>
          </p:nvPr>
        </p:nvSpPr>
        <p:spPr bwMode="gray">
          <a:xfrm>
            <a:off x="8351999" y="2524800"/>
            <a:ext cx="3360000" cy="3374400"/>
          </a:xfrm>
        </p:spPr>
        <p:txBody>
          <a:bodyPr/>
          <a:lstStyle>
            <a:lvl1pPr marL="191995" indent="-191995">
              <a:spcBef>
                <a:spcPts val="533"/>
              </a:spcBef>
              <a:spcAft>
                <a:spcPts val="1067"/>
              </a:spcAft>
              <a:buFont typeface="+mj-lt"/>
              <a:buAutoNum type="arabicPeriod"/>
              <a:defRPr b="1"/>
            </a:lvl1pPr>
            <a:lvl2pPr marL="431989" indent="-191995">
              <a:spcBef>
                <a:spcPts val="800"/>
              </a:spcBef>
              <a:spcAft>
                <a:spcPts val="1067"/>
              </a:spcAft>
              <a:buFont typeface="+mj-lt"/>
              <a:buAutoNum type="alphaLcPeriod"/>
              <a:defRPr/>
            </a:lvl2pPr>
          </a:lstStyle>
          <a:p>
            <a:pPr lvl="0"/>
            <a:r>
              <a:rPr lang="fr-FR" dirty="0"/>
              <a:t>Titre de la partie</a:t>
            </a:r>
          </a:p>
          <a:p>
            <a:pPr lvl="1"/>
            <a:r>
              <a:rPr lang="fr-FR" dirty="0"/>
              <a:t>Deuxième niveau</a:t>
            </a:r>
          </a:p>
        </p:txBody>
      </p:sp>
    </p:spTree>
    <p:extLst>
      <p:ext uri="{BB962C8B-B14F-4D97-AF65-F5344CB8AC3E}">
        <p14:creationId xmlns:p14="http://schemas.microsoft.com/office/powerpoint/2010/main" val="27253989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0" y="984000"/>
            <a:ext cx="12192000" cy="5875200"/>
          </a:xfrm>
          <a:solidFill>
            <a:schemeClr val="bg1">
              <a:lumMod val="85000"/>
            </a:schemeClr>
          </a:solidFill>
        </p:spPr>
        <p:txBody>
          <a:bodyPr tIns="1080000" anchor="ctr" anchorCtr="0"/>
          <a:lstStyle>
            <a:lvl1pPr algn="ctr">
              <a:defRPr cap="all" baseline="0"/>
            </a:lvl1pPr>
          </a:lstStyle>
          <a:p>
            <a:r>
              <a:rPr lang="fr-FR" dirty="0"/>
              <a:t>Sélectionner l’icône pour insérer une image, </a:t>
            </a:r>
            <a:br>
              <a:rPr lang="fr-FR" dirty="0"/>
            </a:br>
            <a:r>
              <a:rPr lang="fr-FR" dirty="0"/>
              <a:t>puis disposer l’image en arrière plan </a:t>
            </a:r>
            <a:br>
              <a:rPr lang="fr-FR" dirty="0"/>
            </a:br>
            <a:r>
              <a:rPr lang="fr-FR" dirty="0"/>
              <a:t>(Sélectionner l’image avec le bouton droit de la souris / </a:t>
            </a:r>
            <a:br>
              <a:rPr lang="fr-FR" dirty="0"/>
            </a:br>
            <a:r>
              <a:rPr lang="fr-FR" dirty="0"/>
              <a:t>Mettre à l’arrière plan)</a:t>
            </a:r>
          </a:p>
        </p:txBody>
      </p:sp>
      <p:sp>
        <p:nvSpPr>
          <p:cNvPr id="2" name="Titre 1"/>
          <p:cNvSpPr>
            <a:spLocks noGrp="1"/>
          </p:cNvSpPr>
          <p:nvPr>
            <p:ph type="title" hasCustomPrompt="1"/>
          </p:nvPr>
        </p:nvSpPr>
        <p:spPr bwMode="gray">
          <a:xfrm>
            <a:off x="479999" y="984000"/>
            <a:ext cx="11232000" cy="53952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lIns="0" bIns="360000" anchor="ctr" anchorCtr="0"/>
          <a:lstStyle>
            <a:lvl1pPr marL="527987" indent="-527987">
              <a:buFont typeface="+mj-lt"/>
              <a:buAutoNum type="arabicPeriod"/>
              <a:defRPr sz="4333"/>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bwMode="gray"/>
        <p:txBody>
          <a:bodyPr/>
          <a:lstStyle/>
          <a:p>
            <a:r>
              <a:rPr lang="fr-FR"/>
              <a:t>Intitulé de la direction/service interministérielle</a:t>
            </a:r>
            <a:endParaRPr lang="fr-FR" dirty="0"/>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Tree>
    <p:extLst>
      <p:ext uri="{BB962C8B-B14F-4D97-AF65-F5344CB8AC3E}">
        <p14:creationId xmlns:p14="http://schemas.microsoft.com/office/powerpoint/2010/main" val="32358389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re et textes 3 colonnes">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479999" y="1200000"/>
            <a:ext cx="11232000" cy="96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bwMode="gray"/>
        <p:txBody>
          <a:bodyPr/>
          <a:lstStyle/>
          <a:p>
            <a:r>
              <a:rPr lang="fr-FR"/>
              <a:t>Intitulé de la direction/service interministérielle</a:t>
            </a:r>
            <a:endParaRPr lang="fr-FR" dirty="0"/>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0" name="Espace réservé du texte 9"/>
          <p:cNvSpPr>
            <a:spLocks noGrp="1"/>
          </p:cNvSpPr>
          <p:nvPr>
            <p:ph type="body" sz="quarter" idx="13" hasCustomPrompt="1"/>
          </p:nvPr>
        </p:nvSpPr>
        <p:spPr bwMode="gray">
          <a:xfrm>
            <a:off x="4416000" y="240000"/>
            <a:ext cx="7296000" cy="480000"/>
          </a:xfrm>
        </p:spPr>
        <p:txBody>
          <a:bodyPr/>
          <a:lstStyle>
            <a:lvl1pPr marL="143996" indent="-143996" algn="r">
              <a:spcAft>
                <a:spcPts val="0"/>
              </a:spcAft>
              <a:buFont typeface="+mj-lt"/>
              <a:buAutoNum type="arabicPeriod"/>
              <a:defRPr sz="1000" b="1"/>
            </a:lvl1pPr>
            <a:lvl2pPr marL="143996" indent="-143996" algn="r">
              <a:spcBef>
                <a:spcPts val="0"/>
              </a:spcBef>
              <a:spcAft>
                <a:spcPts val="0"/>
              </a:spcAft>
              <a:buFont typeface="+mj-lt"/>
              <a:buAutoNum type="alphaLcPeriod"/>
              <a:defRPr sz="1000"/>
            </a:lvl2pPr>
          </a:lstStyle>
          <a:p>
            <a:pPr lvl="0"/>
            <a:r>
              <a:rPr lang="fr-FR" dirty="0"/>
              <a:t>Titre</a:t>
            </a:r>
          </a:p>
          <a:p>
            <a:pPr lvl="1"/>
            <a:r>
              <a:rPr lang="fr-FR" dirty="0"/>
              <a:t>Sous-titre</a:t>
            </a:r>
          </a:p>
        </p:txBody>
      </p:sp>
      <p:sp>
        <p:nvSpPr>
          <p:cNvPr id="12" name="Espace réservé du texte 11"/>
          <p:cNvSpPr>
            <a:spLocks noGrp="1"/>
          </p:cNvSpPr>
          <p:nvPr>
            <p:ph type="body" sz="quarter" idx="14" hasCustomPrompt="1"/>
          </p:nvPr>
        </p:nvSpPr>
        <p:spPr bwMode="gray">
          <a:xfrm>
            <a:off x="479999" y="2448000"/>
            <a:ext cx="3360000" cy="3432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3" name="Espace réservé du texte 11"/>
          <p:cNvSpPr>
            <a:spLocks noGrp="1"/>
          </p:cNvSpPr>
          <p:nvPr>
            <p:ph type="body" sz="quarter" idx="15" hasCustomPrompt="1"/>
          </p:nvPr>
        </p:nvSpPr>
        <p:spPr bwMode="gray">
          <a:xfrm>
            <a:off x="4416000" y="2448000"/>
            <a:ext cx="3360000" cy="3432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p:cNvSpPr>
            <a:spLocks noGrp="1"/>
          </p:cNvSpPr>
          <p:nvPr>
            <p:ph type="body" sz="quarter" idx="16" hasCustomPrompt="1"/>
          </p:nvPr>
        </p:nvSpPr>
        <p:spPr bwMode="gray">
          <a:xfrm>
            <a:off x="8352000" y="2448000"/>
            <a:ext cx="3360000" cy="3432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1690924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Disposition personnalisée">
    <p:spTree>
      <p:nvGrpSpPr>
        <p:cNvPr id="1" name=""/>
        <p:cNvGrpSpPr/>
        <p:nvPr/>
      </p:nvGrpSpPr>
      <p:grpSpPr>
        <a:xfrm>
          <a:off x="0" y="0"/>
          <a:ext cx="0" cy="0"/>
          <a:chOff x="0" y="0"/>
          <a:chExt cx="0" cy="0"/>
        </a:xfrm>
      </p:grpSpPr>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itre 1"/>
          <p:cNvSpPr>
            <a:spLocks noGrp="1"/>
          </p:cNvSpPr>
          <p:nvPr>
            <p:ph type="ctrTitle" hasCustomPrompt="1"/>
          </p:nvPr>
        </p:nvSpPr>
        <p:spPr>
          <a:xfrm>
            <a:off x="4120793" y="2238108"/>
            <a:ext cx="7769311" cy="1442078"/>
          </a:xfrm>
        </p:spPr>
        <p:txBody>
          <a:bodyPr/>
          <a:lstStyle>
            <a:lvl1pPr>
              <a:defRPr sz="3200" b="1" i="0">
                <a:solidFill>
                  <a:schemeClr val="bg1"/>
                </a:solidFill>
                <a:latin typeface="Arial Black" charset="0"/>
                <a:ea typeface="Arial Black" charset="0"/>
                <a:cs typeface="Arial Black" charset="0"/>
              </a:defRPr>
            </a:lvl1pPr>
          </a:lstStyle>
          <a:p>
            <a:r>
              <a:rPr lang="fr-FR" dirty="0"/>
              <a:t>Cliquez et modifiez </a:t>
            </a:r>
            <a:br>
              <a:rPr lang="fr-FR" dirty="0"/>
            </a:br>
            <a:r>
              <a:rPr lang="fr-FR" dirty="0"/>
              <a:t>le titre</a:t>
            </a:r>
          </a:p>
        </p:txBody>
      </p:sp>
      <p:sp>
        <p:nvSpPr>
          <p:cNvPr id="6" name="Sous-titre 2"/>
          <p:cNvSpPr>
            <a:spLocks noGrp="1"/>
          </p:cNvSpPr>
          <p:nvPr>
            <p:ph type="subTitle" idx="1" hasCustomPrompt="1"/>
          </p:nvPr>
        </p:nvSpPr>
        <p:spPr>
          <a:xfrm>
            <a:off x="4120793" y="3716043"/>
            <a:ext cx="7769311" cy="1387175"/>
          </a:xfrm>
        </p:spPr>
        <p:txBody>
          <a:bodyPr>
            <a:normAutofit/>
          </a:bodyPr>
          <a:lstStyle>
            <a:lvl1pPr marL="0" indent="0" algn="l">
              <a:buNone/>
              <a:defRPr sz="2800" b="0" i="0">
                <a:solidFill>
                  <a:schemeClr val="tx1"/>
                </a:solidFill>
                <a:latin typeface="Arial" charset="0"/>
                <a:ea typeface="Arial" charset="0"/>
                <a:cs typeface="Arial"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a:t>Cliquez pour modifier le style </a:t>
            </a:r>
            <a:br>
              <a:rPr lang="fr-FR" dirty="0"/>
            </a:br>
            <a:r>
              <a:rPr lang="fr-FR" dirty="0"/>
              <a:t>des sous-titres du masque</a:t>
            </a:r>
          </a:p>
        </p:txBody>
      </p:sp>
      <p:grpSp>
        <p:nvGrpSpPr>
          <p:cNvPr id="7" name="Grouper 6"/>
          <p:cNvGrpSpPr/>
          <p:nvPr/>
        </p:nvGrpSpPr>
        <p:grpSpPr>
          <a:xfrm>
            <a:off x="4245751" y="2238108"/>
            <a:ext cx="700708" cy="171686"/>
            <a:chOff x="5391302" y="1426464"/>
            <a:chExt cx="604579" cy="197510"/>
          </a:xfrm>
          <a:solidFill>
            <a:srgbClr val="8B2934"/>
          </a:solidFill>
        </p:grpSpPr>
        <p:sp>
          <p:nvSpPr>
            <p:cNvPr id="8" name="Rectangle 7"/>
            <p:cNvSpPr/>
            <p:nvPr/>
          </p:nvSpPr>
          <p:spPr>
            <a:xfrm>
              <a:off x="5391302" y="1426464"/>
              <a:ext cx="95098" cy="1975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dirty="0"/>
            </a:p>
          </p:txBody>
        </p:sp>
        <p:sp>
          <p:nvSpPr>
            <p:cNvPr id="9" name="Rectangle 8"/>
            <p:cNvSpPr/>
            <p:nvPr/>
          </p:nvSpPr>
          <p:spPr>
            <a:xfrm>
              <a:off x="5438850" y="1525218"/>
              <a:ext cx="557031" cy="987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dirty="0"/>
            </a:p>
          </p:txBody>
        </p:sp>
      </p:grpSp>
      <p:pic>
        <p:nvPicPr>
          <p:cNvPr id="10" name="Picture 2" descr="S:\cabinet\Plan de classement commun Cabinet\K - Communication presse\K 06 - Charte graphique\01_logos_academies_Montpellier_2018\logos_site_internet\logo_web_ac.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5467" y="5745377"/>
            <a:ext cx="3172844" cy="9792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675958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page de contenu text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Cliquez et modifiez le titre</a:t>
            </a:r>
          </a:p>
        </p:txBody>
      </p:sp>
      <p:sp>
        <p:nvSpPr>
          <p:cNvPr id="5" name="Espace réservé du numéro de diapositive 4"/>
          <p:cNvSpPr>
            <a:spLocks noGrp="1"/>
          </p:cNvSpPr>
          <p:nvPr>
            <p:ph type="sldNum" sz="quarter" idx="12"/>
          </p:nvPr>
        </p:nvSpPr>
        <p:spPr/>
        <p:txBody>
          <a:bodyPr/>
          <a:lstStyle/>
          <a:p>
            <a:fld id="{A786685B-2977-D546-9E3D-3CA676A47F0C}" type="slidenum">
              <a:rPr lang="fr-FR" smtClean="0"/>
              <a:pPr/>
              <a:t>‹N°›</a:t>
            </a:fld>
            <a:endParaRPr lang="fr-FR" dirty="0"/>
          </a:p>
        </p:txBody>
      </p:sp>
      <p:sp>
        <p:nvSpPr>
          <p:cNvPr id="6" name="Espace réservé du texte 6"/>
          <p:cNvSpPr>
            <a:spLocks noGrp="1"/>
          </p:cNvSpPr>
          <p:nvPr>
            <p:ph type="body" sz="quarter" idx="13" hasCustomPrompt="1"/>
          </p:nvPr>
        </p:nvSpPr>
        <p:spPr>
          <a:xfrm>
            <a:off x="1073153" y="1471083"/>
            <a:ext cx="10509249" cy="4598988"/>
          </a:xfrm>
        </p:spPr>
        <p:txBody>
          <a:bodyPr/>
          <a:lstStyle>
            <a:lvl1pPr marL="177796" marR="0" indent="-177796" algn="l" defTabSz="457189" rtl="0" eaLnBrk="1" fontAlgn="auto" latinLnBrk="0" hangingPunct="1">
              <a:lnSpc>
                <a:spcPct val="100000"/>
              </a:lnSpc>
              <a:spcBef>
                <a:spcPct val="20000"/>
              </a:spcBef>
              <a:spcAft>
                <a:spcPts val="0"/>
              </a:spcAft>
              <a:buClr>
                <a:srgbClr val="005E8B"/>
              </a:buClr>
              <a:buSzPct val="114000"/>
              <a:buFont typeface="Wingdings" charset="2"/>
              <a:buChar char="§"/>
              <a:tabLst/>
              <a:defRPr/>
            </a:lvl1pPr>
            <a:lvl2pPr marL="627047" marR="0" indent="-169858" algn="l" defTabSz="457189" rtl="0" eaLnBrk="1" fontAlgn="auto" latinLnBrk="0" hangingPunct="1">
              <a:lnSpc>
                <a:spcPct val="100000"/>
              </a:lnSpc>
              <a:spcBef>
                <a:spcPct val="20000"/>
              </a:spcBef>
              <a:spcAft>
                <a:spcPts val="0"/>
              </a:spcAft>
              <a:buClr>
                <a:srgbClr val="005E8B"/>
              </a:buClr>
              <a:buSzPct val="135000"/>
              <a:buFont typeface="Arial" charset="0"/>
              <a:buChar char="•"/>
              <a:tabLst/>
              <a:defRPr/>
            </a:lvl2pPr>
            <a:lvl3pPr marL="627047" marR="0" indent="0" algn="l" defTabSz="457189" rtl="0" eaLnBrk="1" fontAlgn="auto" latinLnBrk="0" hangingPunct="1">
              <a:lnSpc>
                <a:spcPct val="100000"/>
              </a:lnSpc>
              <a:spcBef>
                <a:spcPct val="20000"/>
              </a:spcBef>
              <a:spcAft>
                <a:spcPts val="0"/>
              </a:spcAft>
              <a:buClrTx/>
              <a:buSzTx/>
              <a:buFont typeface="Arial"/>
              <a:buNone/>
              <a:tabLst/>
              <a:defRPr/>
            </a:lvl3pPr>
            <a:lvl4pPr marL="627047" marR="0" indent="177796" algn="l" defTabSz="457189" rtl="0" eaLnBrk="1" fontAlgn="auto" latinLnBrk="0" hangingPunct="1">
              <a:lnSpc>
                <a:spcPct val="100000"/>
              </a:lnSpc>
              <a:spcBef>
                <a:spcPct val="20000"/>
              </a:spcBef>
              <a:spcAft>
                <a:spcPts val="0"/>
              </a:spcAft>
              <a:buClr>
                <a:srgbClr val="005E8B"/>
              </a:buClr>
              <a:buSzTx/>
              <a:buFont typeface="Arial"/>
              <a:buChar char="–"/>
              <a:tabLst/>
              <a:defRPr/>
            </a:lvl4pPr>
            <a:lvl5pPr marL="806431" marR="0" indent="0" algn="l" defTabSz="457189" rtl="0" eaLnBrk="1" fontAlgn="auto" latinLnBrk="0" hangingPunct="1">
              <a:lnSpc>
                <a:spcPct val="100000"/>
              </a:lnSpc>
              <a:spcBef>
                <a:spcPct val="20000"/>
              </a:spcBef>
              <a:spcAft>
                <a:spcPts val="0"/>
              </a:spcAft>
              <a:buClrTx/>
              <a:buSzTx/>
              <a:buFont typeface="Arial"/>
              <a:buNone/>
              <a:tabLst/>
              <a:defRPr/>
            </a:lvl5pPr>
          </a:lstStyle>
          <a:p>
            <a:pPr marL="177796" marR="0" lvl="0" indent="-177796" algn="l" defTabSz="457189" rtl="0" eaLnBrk="1" fontAlgn="auto" latinLnBrk="0" hangingPunct="1">
              <a:lnSpc>
                <a:spcPct val="100000"/>
              </a:lnSpc>
              <a:spcBef>
                <a:spcPct val="20000"/>
              </a:spcBef>
              <a:spcAft>
                <a:spcPts val="0"/>
              </a:spcAft>
              <a:buClr>
                <a:srgbClr val="005E8B"/>
              </a:buClr>
              <a:buSzPct val="114000"/>
              <a:buFont typeface="Wingdings" charset="2"/>
              <a:buChar char="§"/>
              <a:tabLst/>
              <a:defRPr/>
            </a:pPr>
            <a:r>
              <a:rPr kumimoji="0" lang="fr-FR" sz="1800" b="1" i="0" u="none" strike="noStrike" kern="1200" cap="none" spc="0" normalizeH="0" baseline="0" noProof="0" dirty="0">
                <a:ln>
                  <a:noFill/>
                </a:ln>
                <a:solidFill>
                  <a:srgbClr val="005E8B"/>
                </a:solidFill>
                <a:effectLst/>
                <a:uLnTx/>
                <a:uFillTx/>
                <a:latin typeface="Arial" charset="0"/>
                <a:ea typeface="Arial" charset="0"/>
                <a:cs typeface="Arial" charset="0"/>
              </a:rPr>
              <a:t> Cliquez pour modifier les styles du texte du masque</a:t>
            </a:r>
          </a:p>
          <a:p>
            <a:pPr marL="627047" marR="0" lvl="1" indent="-169858" algn="l" defTabSz="457189" rtl="0" eaLnBrk="1" fontAlgn="auto" latinLnBrk="0" hangingPunct="1">
              <a:lnSpc>
                <a:spcPct val="100000"/>
              </a:lnSpc>
              <a:spcBef>
                <a:spcPct val="20000"/>
              </a:spcBef>
              <a:spcAft>
                <a:spcPts val="0"/>
              </a:spcAft>
              <a:buClr>
                <a:srgbClr val="005E8B"/>
              </a:buClr>
              <a:buSzPct val="135000"/>
              <a:buFont typeface="Arial" charset="0"/>
              <a:buChar char="•"/>
              <a:tabLst/>
              <a:defRPr/>
            </a:pPr>
            <a:r>
              <a:rPr kumimoji="0" lang="fr-FR" sz="1300" b="0" i="0" u="none" strike="noStrike" kern="1200" cap="none" spc="0" normalizeH="0" baseline="0" noProof="0" dirty="0">
                <a:ln>
                  <a:noFill/>
                </a:ln>
                <a:solidFill>
                  <a:srgbClr val="005E8B"/>
                </a:solidFill>
                <a:effectLst/>
                <a:uLnTx/>
                <a:uFillTx/>
                <a:latin typeface="Arial" charset="0"/>
                <a:ea typeface="Arial" charset="0"/>
                <a:cs typeface="Arial" charset="0"/>
              </a:rPr>
              <a:t>Deuxième niveau</a:t>
            </a:r>
          </a:p>
          <a:p>
            <a:pPr lvl="2"/>
            <a:r>
              <a:rPr lang="fr-FR" dirty="0"/>
              <a:t>Troisième niveau</a:t>
            </a:r>
          </a:p>
          <a:p>
            <a:pPr marL="627047" marR="0" lvl="3" indent="177796" algn="l" defTabSz="457189" rtl="0" eaLnBrk="1" fontAlgn="auto" latinLnBrk="0" hangingPunct="1">
              <a:lnSpc>
                <a:spcPct val="100000"/>
              </a:lnSpc>
              <a:spcBef>
                <a:spcPct val="20000"/>
              </a:spcBef>
              <a:spcAft>
                <a:spcPts val="0"/>
              </a:spcAft>
              <a:buClr>
                <a:srgbClr val="005E8B"/>
              </a:buClr>
              <a:buSzTx/>
              <a:buFont typeface="Arial"/>
              <a:buChar char="–"/>
              <a:tabLst/>
              <a:defRPr/>
            </a:pPr>
            <a:r>
              <a:rPr kumimoji="0" lang="fr-FR" sz="1100" b="0" i="0" u="none" strike="noStrike" kern="1200" cap="none" spc="0" normalizeH="0" baseline="0" noProof="0" dirty="0">
                <a:ln>
                  <a:noFill/>
                </a:ln>
                <a:solidFill>
                  <a:prstClr val="black"/>
                </a:solidFill>
                <a:effectLst/>
                <a:uLnTx/>
                <a:uFillTx/>
                <a:latin typeface="Arial" charset="0"/>
                <a:ea typeface="Arial" charset="0"/>
                <a:cs typeface="Arial" charset="0"/>
              </a:rPr>
              <a:t>Quatrième niveau</a:t>
            </a:r>
          </a:p>
          <a:p>
            <a:pPr lvl="4"/>
            <a:r>
              <a:rPr lang="fr-FR" dirty="0"/>
              <a:t>Cinquième niveau</a:t>
            </a:r>
          </a:p>
        </p:txBody>
      </p:sp>
    </p:spTree>
    <p:extLst>
      <p:ext uri="{BB962C8B-B14F-4D97-AF65-F5344CB8AC3E}">
        <p14:creationId xmlns:p14="http://schemas.microsoft.com/office/powerpoint/2010/main" val="424912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re vertical et texte">
    <p:spTree>
      <p:nvGrpSpPr>
        <p:cNvPr id="1" name=""/>
        <p:cNvGrpSpPr/>
        <p:nvPr/>
      </p:nvGrpSpPr>
      <p:grpSpPr>
        <a:xfrm>
          <a:off x="0" y="0"/>
          <a:ext cx="0" cy="0"/>
          <a:chOff x="0" y="0"/>
          <a:chExt cx="0" cy="0"/>
        </a:xfrm>
      </p:grpSpPr>
    </p:spTree>
    <p:extLst>
      <p:ext uri="{BB962C8B-B14F-4D97-AF65-F5344CB8AC3E}">
        <p14:creationId xmlns:p14="http://schemas.microsoft.com/office/powerpoint/2010/main" val="3088859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1_Diapositive de titre">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871531" y="4437112"/>
            <a:ext cx="85344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fr-FR" dirty="0"/>
          </a:p>
        </p:txBody>
      </p:sp>
      <p:sp>
        <p:nvSpPr>
          <p:cNvPr id="8" name="Titre 7"/>
          <p:cNvSpPr>
            <a:spLocks noGrp="1"/>
          </p:cNvSpPr>
          <p:nvPr>
            <p:ph type="title"/>
          </p:nvPr>
        </p:nvSpPr>
        <p:spPr>
          <a:xfrm>
            <a:off x="609600" y="274638"/>
            <a:ext cx="10972800" cy="1143000"/>
          </a:xfrm>
          <a:prstGeom prst="rect">
            <a:avLst/>
          </a:prstGeom>
        </p:spPr>
        <p:txBody>
          <a:bodyPr/>
          <a:lstStyle/>
          <a:p>
            <a:r>
              <a:rPr lang="fr-FR"/>
              <a:t>Modifiez le style du titre</a:t>
            </a:r>
          </a:p>
        </p:txBody>
      </p:sp>
    </p:spTree>
    <p:extLst>
      <p:ext uri="{BB962C8B-B14F-4D97-AF65-F5344CB8AC3E}">
        <p14:creationId xmlns:p14="http://schemas.microsoft.com/office/powerpoint/2010/main" val="3047091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_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2543605" y="188640"/>
            <a:ext cx="9264352" cy="908720"/>
          </a:xfrm>
          <a:prstGeom prst="rect">
            <a:avLst/>
          </a:prstGeom>
        </p:spPr>
        <p:txBody>
          <a:bodyPr/>
          <a:lstStyle/>
          <a:p>
            <a:r>
              <a:rPr lang="fr-FR"/>
              <a:t>Modifiez le style du titre</a:t>
            </a:r>
            <a:endParaRPr lang="fr-FR" dirty="0"/>
          </a:p>
        </p:txBody>
      </p:sp>
      <p:sp>
        <p:nvSpPr>
          <p:cNvPr id="3" name="Espace réservé du contenu 2"/>
          <p:cNvSpPr>
            <a:spLocks noGrp="1"/>
          </p:cNvSpPr>
          <p:nvPr>
            <p:ph sz="half" idx="1"/>
          </p:nvPr>
        </p:nvSpPr>
        <p:spPr>
          <a:xfrm>
            <a:off x="335360" y="1600201"/>
            <a:ext cx="4896544"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Modifier les styles du texte du masque
Deuxième niveau
Troisième niveau
Quatrième niveau
Cinquième niveau</a:t>
            </a:r>
            <a:endParaRPr lang="fr-FR" dirty="0"/>
          </a:p>
        </p:txBody>
      </p:sp>
      <p:sp>
        <p:nvSpPr>
          <p:cNvPr id="10" name="Espace réservé du contenu 2"/>
          <p:cNvSpPr>
            <a:spLocks noGrp="1"/>
          </p:cNvSpPr>
          <p:nvPr>
            <p:ph sz="half" idx="13"/>
          </p:nvPr>
        </p:nvSpPr>
        <p:spPr>
          <a:xfrm>
            <a:off x="6288021" y="1600201"/>
            <a:ext cx="4896544"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Modifier les styles du texte du masque
Deuxième niveau
Troisième niveau
Quatrième niveau
Cinquième niveau</a:t>
            </a:r>
            <a:endParaRPr lang="fr-FR" dirty="0"/>
          </a:p>
        </p:txBody>
      </p:sp>
      <p:pic>
        <p:nvPicPr>
          <p:cNvPr id="8" name="Imag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91726" y="18519"/>
            <a:ext cx="1494207" cy="465240"/>
          </a:xfrm>
          <a:prstGeom prst="rect">
            <a:avLst/>
          </a:prstGeom>
        </p:spPr>
      </p:pic>
    </p:spTree>
    <p:extLst>
      <p:ext uri="{BB962C8B-B14F-4D97-AF65-F5344CB8AC3E}">
        <p14:creationId xmlns:p14="http://schemas.microsoft.com/office/powerpoint/2010/main" val="2081327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cSld name="1_Titre et contenu">
    <p:spTree>
      <p:nvGrpSpPr>
        <p:cNvPr id="1" name=""/>
        <p:cNvGrpSpPr/>
        <p:nvPr/>
      </p:nvGrpSpPr>
      <p:grpSpPr>
        <a:xfrm>
          <a:off x="0" y="0"/>
          <a:ext cx="0" cy="0"/>
          <a:chOff x="0" y="0"/>
          <a:chExt cx="0" cy="0"/>
        </a:xfrm>
      </p:grpSpPr>
      <p:pic>
        <p:nvPicPr>
          <p:cNvPr id="2" name="Imag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59855" y="6176941"/>
            <a:ext cx="1685747" cy="524878"/>
          </a:xfrm>
          <a:prstGeom prst="rect">
            <a:avLst/>
          </a:prstGeom>
        </p:spPr>
      </p:pic>
      <p:pic>
        <p:nvPicPr>
          <p:cNvPr id="1026"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46259" y="5873261"/>
            <a:ext cx="1370806" cy="931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64354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2_Diapositive de titre">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871531" y="4437112"/>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fr-FR" dirty="0"/>
          </a:p>
        </p:txBody>
      </p:sp>
      <p:sp>
        <p:nvSpPr>
          <p:cNvPr id="4" name="Espace réservé de la date 3"/>
          <p:cNvSpPr>
            <a:spLocks noGrp="1"/>
          </p:cNvSpPr>
          <p:nvPr>
            <p:ph type="dt" sz="half" idx="10"/>
          </p:nvPr>
        </p:nvSpPr>
        <p:spPr>
          <a:xfrm>
            <a:off x="609600" y="6356351"/>
            <a:ext cx="2844800" cy="365125"/>
          </a:xfrm>
          <a:prstGeom prst="rect">
            <a:avLst/>
          </a:prstGeom>
        </p:spPr>
        <p:txBody>
          <a:bodyPr/>
          <a:lstStyle/>
          <a:p>
            <a:fld id="{F37055C4-D8AD-4E15-A97B-96FDEFC1978E}" type="datetimeFigureOut">
              <a:rPr lang="fr-FR" smtClean="0"/>
              <a:t>10/02/2021</a:t>
            </a:fld>
            <a:endParaRPr lang="fr-FR"/>
          </a:p>
        </p:txBody>
      </p:sp>
      <p:sp>
        <p:nvSpPr>
          <p:cNvPr id="5" name="Espace réservé du pied de page 4"/>
          <p:cNvSpPr>
            <a:spLocks noGrp="1"/>
          </p:cNvSpPr>
          <p:nvPr>
            <p:ph type="ftr" sz="quarter" idx="11"/>
          </p:nvPr>
        </p:nvSpPr>
        <p:spPr>
          <a:xfrm>
            <a:off x="4165600" y="6356351"/>
            <a:ext cx="3860800" cy="365125"/>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10999802" y="6390911"/>
            <a:ext cx="468705" cy="365125"/>
          </a:xfrm>
          <a:prstGeom prst="rect">
            <a:avLst/>
          </a:prstGeom>
        </p:spPr>
        <p:txBody>
          <a:bodyPr/>
          <a:lstStyle/>
          <a:p>
            <a:fld id="{1A9A3F2F-08FE-4E22-9471-CB0596C6EB9E}" type="slidenum">
              <a:rPr lang="fr-FR" smtClean="0"/>
              <a:t>‹N°›</a:t>
            </a:fld>
            <a:endParaRPr lang="fr-FR"/>
          </a:p>
        </p:txBody>
      </p:sp>
      <p:sp>
        <p:nvSpPr>
          <p:cNvPr id="8" name="Titre 7"/>
          <p:cNvSpPr>
            <a:spLocks noGrp="1"/>
          </p:cNvSpPr>
          <p:nvPr>
            <p:ph type="title"/>
          </p:nvPr>
        </p:nvSpPr>
        <p:spPr/>
        <p:txBody>
          <a:bodyPr/>
          <a:lstStyle/>
          <a:p>
            <a:r>
              <a:rPr lang="fr-FR"/>
              <a:t>Modifiez le style du titre</a:t>
            </a:r>
          </a:p>
        </p:txBody>
      </p:sp>
    </p:spTree>
    <p:extLst>
      <p:ext uri="{BB962C8B-B14F-4D97-AF65-F5344CB8AC3E}">
        <p14:creationId xmlns:p14="http://schemas.microsoft.com/office/powerpoint/2010/main" val="1975421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Diapositive Image + légend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5" name="Espace réservé pour une image  2"/>
          <p:cNvSpPr>
            <a:spLocks noGrp="1"/>
          </p:cNvSpPr>
          <p:nvPr>
            <p:ph type="pic" idx="12"/>
          </p:nvPr>
        </p:nvSpPr>
        <p:spPr>
          <a:xfrm>
            <a:off x="1920000" y="2089236"/>
            <a:ext cx="5880859" cy="361641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6" name="Sous-titre 2"/>
          <p:cNvSpPr>
            <a:spLocks noGrp="1"/>
          </p:cNvSpPr>
          <p:nvPr>
            <p:ph type="subTitle" idx="1" hasCustomPrompt="1"/>
          </p:nvPr>
        </p:nvSpPr>
        <p:spPr>
          <a:xfrm>
            <a:off x="8086821" y="2089236"/>
            <a:ext cx="2165560" cy="369332"/>
          </a:xfrm>
          <a:prstGeom prst="rect">
            <a:avLst/>
          </a:prstGeom>
        </p:spPr>
        <p:txBody>
          <a:bodyPr wrap="square" lIns="0" tIns="0" rIns="0" bIns="0">
            <a:spAutoFit/>
          </a:bodyPr>
          <a:lstStyle>
            <a:lvl1pPr marL="0" marR="0" indent="0" algn="l" defTabSz="457200" rtl="0" eaLnBrk="1" fontAlgn="auto" latinLnBrk="0" hangingPunct="1">
              <a:lnSpc>
                <a:spcPct val="100000"/>
              </a:lnSpc>
              <a:spcBef>
                <a:spcPts val="0"/>
              </a:spcBef>
              <a:spcAft>
                <a:spcPts val="0"/>
              </a:spcAft>
              <a:buClrTx/>
              <a:buSzTx/>
              <a:buFontTx/>
              <a:buNone/>
              <a:tabLst/>
              <a:defRPr sz="1200" b="1" i="0" cap="all">
                <a:solidFill>
                  <a:srgbClr val="283583"/>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a:t>Cliquez et modifiez le titre de la légende</a:t>
            </a:r>
          </a:p>
        </p:txBody>
      </p:sp>
      <p:sp>
        <p:nvSpPr>
          <p:cNvPr id="21" name="Espace réservé du pied de page 20"/>
          <p:cNvSpPr>
            <a:spLocks noGrp="1"/>
          </p:cNvSpPr>
          <p:nvPr>
            <p:ph type="ftr" sz="quarter" idx="16"/>
          </p:nvPr>
        </p:nvSpPr>
        <p:spPr>
          <a:xfrm>
            <a:off x="0" y="5997600"/>
            <a:ext cx="12192000" cy="860400"/>
          </a:xfrm>
          <a:prstGeom prst="rect">
            <a:avLst/>
          </a:prstGeom>
        </p:spPr>
        <p:txBody>
          <a:bodyPr/>
          <a:lstStyle/>
          <a:p>
            <a:endParaRPr lang="fr-FR"/>
          </a:p>
        </p:txBody>
      </p:sp>
      <p:sp>
        <p:nvSpPr>
          <p:cNvPr id="16" name="Espace réservé du texte 5"/>
          <p:cNvSpPr>
            <a:spLocks noGrp="1"/>
          </p:cNvSpPr>
          <p:nvPr>
            <p:ph type="body" sz="quarter" idx="11" hasCustomPrompt="1"/>
          </p:nvPr>
        </p:nvSpPr>
        <p:spPr>
          <a:xfrm>
            <a:off x="1919818" y="981075"/>
            <a:ext cx="8333316" cy="369332"/>
          </a:xfrm>
          <a:prstGeom prst="rect">
            <a:avLst/>
          </a:prstGeom>
        </p:spPr>
        <p:txBody>
          <a:bodyPr lIns="0" tIns="0" rIns="0" bIns="0">
            <a:normAutofit/>
          </a:bodyPr>
          <a:lstStyle>
            <a:lvl1pPr>
              <a:defRPr sz="2400" b="1" i="0" baseline="0">
                <a:solidFill>
                  <a:srgbClr val="879AC6"/>
                </a:solidFill>
              </a:defRPr>
            </a:lvl1pPr>
          </a:lstStyle>
          <a:p>
            <a:pPr lvl="0"/>
            <a:r>
              <a:rPr lang="fr-FR" dirty="0"/>
              <a:t>Cliquez et modifiez le sous-titre</a:t>
            </a:r>
          </a:p>
        </p:txBody>
      </p:sp>
      <p:sp>
        <p:nvSpPr>
          <p:cNvPr id="17" name="Espace réservé du texte 3"/>
          <p:cNvSpPr>
            <a:spLocks noGrp="1"/>
          </p:cNvSpPr>
          <p:nvPr>
            <p:ph type="body" sz="quarter" idx="20" hasCustomPrompt="1"/>
          </p:nvPr>
        </p:nvSpPr>
        <p:spPr>
          <a:xfrm>
            <a:off x="700618" y="608443"/>
            <a:ext cx="739383" cy="369332"/>
          </a:xfrm>
          <a:prstGeom prst="rect">
            <a:avLst/>
          </a:prstGeom>
        </p:spPr>
        <p:txBody>
          <a:bodyPr vert="horz" lIns="0" tIns="0" rIns="0" bIns="0" anchor="ctr" anchorCtr="0">
            <a:spAutoFit/>
          </a:bodyPr>
          <a:lstStyle>
            <a:lvl1pPr algn="ctr">
              <a:defRPr sz="2400" b="1" i="0">
                <a:solidFill>
                  <a:schemeClr val="bg1"/>
                </a:solidFill>
              </a:defRPr>
            </a:lvl1pPr>
          </a:lstStyle>
          <a:p>
            <a:pPr lvl="0"/>
            <a:r>
              <a:rPr lang="fr-FR" dirty="0"/>
              <a:t>1</a:t>
            </a:r>
          </a:p>
        </p:txBody>
      </p:sp>
      <p:sp>
        <p:nvSpPr>
          <p:cNvPr id="4" name="Espace réservé du texte 3"/>
          <p:cNvSpPr>
            <a:spLocks noGrp="1"/>
          </p:cNvSpPr>
          <p:nvPr>
            <p:ph type="body" sz="quarter" idx="21" hasCustomPrompt="1"/>
          </p:nvPr>
        </p:nvSpPr>
        <p:spPr>
          <a:xfrm>
            <a:off x="8087784" y="2533650"/>
            <a:ext cx="2165349" cy="430887"/>
          </a:xfrm>
        </p:spPr>
        <p:txBody>
          <a:bodyPr lIns="0" tIns="0" rIns="0" bIns="0">
            <a:spAutoFit/>
          </a:bodyPr>
          <a:lstStyle>
            <a:lvl1pPr>
              <a:defRPr b="1" i="0">
                <a:solidFill>
                  <a:srgbClr val="879AC6"/>
                </a:solidFill>
              </a:defRPr>
            </a:lvl1pPr>
          </a:lstStyle>
          <a:p>
            <a:pPr lvl="0"/>
            <a:r>
              <a:rPr lang="fr-FR" dirty="0"/>
              <a:t>Légende</a:t>
            </a:r>
          </a:p>
        </p:txBody>
      </p:sp>
    </p:spTree>
    <p:extLst>
      <p:ext uri="{BB962C8B-B14F-4D97-AF65-F5344CB8AC3E}">
        <p14:creationId xmlns:p14="http://schemas.microsoft.com/office/powerpoint/2010/main" val="1038987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page de fin - Contact">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2" name="Imag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24439" y="2470883"/>
            <a:ext cx="4440456" cy="1382588"/>
          </a:xfrm>
          <a:prstGeom prst="rect">
            <a:avLst/>
          </a:prstGeom>
        </p:spPr>
      </p:pic>
    </p:spTree>
    <p:extLst>
      <p:ext uri="{BB962C8B-B14F-4D97-AF65-F5344CB8AC3E}">
        <p14:creationId xmlns:p14="http://schemas.microsoft.com/office/powerpoint/2010/main" val="310881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0.jpg"/><Relationship Id="rId3" Type="http://schemas.openxmlformats.org/officeDocument/2006/relationships/slideLayout" Target="../slideLayouts/slideLayout17.xml"/><Relationship Id="rId7"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5" Type="http://schemas.openxmlformats.org/officeDocument/2006/relationships/slideLayout" Target="../slideLayouts/slideLayout19.xml"/><Relationship Id="rId4"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Image 3"/>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Espace réservé du titre 1"/>
          <p:cNvSpPr>
            <a:spLocks noGrp="1"/>
          </p:cNvSpPr>
          <p:nvPr>
            <p:ph type="title"/>
          </p:nvPr>
        </p:nvSpPr>
        <p:spPr>
          <a:xfrm>
            <a:off x="4014759" y="1855205"/>
            <a:ext cx="7453748" cy="2006323"/>
          </a:xfrm>
          <a:prstGeom prst="rect">
            <a:avLst/>
          </a:prstGeom>
        </p:spPr>
        <p:txBody>
          <a:bodyPr vert="horz" lIns="91440" tIns="45720" rIns="91440" bIns="45720" rtlCol="0" anchor="ctr">
            <a:normAutofit/>
          </a:bodyPr>
          <a:lstStyle/>
          <a:p>
            <a:r>
              <a:rPr lang="fr-FR" dirty="0"/>
              <a:t>Cliquez </a:t>
            </a:r>
            <a:br>
              <a:rPr lang="fr-FR" dirty="0"/>
            </a:br>
            <a:r>
              <a:rPr lang="fr-FR" dirty="0"/>
              <a:t>et modifiez le titre</a:t>
            </a:r>
          </a:p>
        </p:txBody>
      </p:sp>
      <p:sp>
        <p:nvSpPr>
          <p:cNvPr id="3" name="Espace réservé du texte 2"/>
          <p:cNvSpPr>
            <a:spLocks noGrp="1"/>
          </p:cNvSpPr>
          <p:nvPr>
            <p:ph type="body" idx="1"/>
          </p:nvPr>
        </p:nvSpPr>
        <p:spPr>
          <a:xfrm>
            <a:off x="4014759" y="3578947"/>
            <a:ext cx="7453749" cy="1180729"/>
          </a:xfrm>
          <a:prstGeom prst="rect">
            <a:avLst/>
          </a:prstGeom>
        </p:spPr>
        <p:txBody>
          <a:bodyPr vert="horz" lIns="91440" tIns="45720" rIns="91440" bIns="45720" rtlCol="0">
            <a:normAutofit/>
          </a:bodyPr>
          <a:lstStyle/>
          <a:p>
            <a:pPr lvl="0"/>
            <a:r>
              <a:rPr lang="fr-FR" dirty="0"/>
              <a:t>Cliquez pour modifier </a:t>
            </a:r>
            <a:br>
              <a:rPr lang="fr-FR" dirty="0"/>
            </a:br>
            <a:r>
              <a:rPr lang="fr-FR" dirty="0"/>
              <a:t>les styles du texte du masque</a:t>
            </a:r>
          </a:p>
          <a:p>
            <a:pPr lvl="0"/>
            <a:endParaRPr lang="fr-FR" dirty="0"/>
          </a:p>
        </p:txBody>
      </p:sp>
      <p:grpSp>
        <p:nvGrpSpPr>
          <p:cNvPr id="10" name="Grouper 9"/>
          <p:cNvGrpSpPr/>
          <p:nvPr/>
        </p:nvGrpSpPr>
        <p:grpSpPr>
          <a:xfrm>
            <a:off x="4161975" y="2132720"/>
            <a:ext cx="700708" cy="171686"/>
            <a:chOff x="5391302" y="1426464"/>
            <a:chExt cx="604579" cy="197510"/>
          </a:xfrm>
          <a:solidFill>
            <a:srgbClr val="5AB88F"/>
          </a:solidFill>
        </p:grpSpPr>
        <p:sp>
          <p:nvSpPr>
            <p:cNvPr id="13" name="Rectangle 12"/>
            <p:cNvSpPr/>
            <p:nvPr/>
          </p:nvSpPr>
          <p:spPr>
            <a:xfrm>
              <a:off x="5391302" y="1426464"/>
              <a:ext cx="95098" cy="19751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dirty="0"/>
            </a:p>
          </p:txBody>
        </p:sp>
        <p:sp>
          <p:nvSpPr>
            <p:cNvPr id="14" name="Rectangle 13"/>
            <p:cNvSpPr/>
            <p:nvPr/>
          </p:nvSpPr>
          <p:spPr>
            <a:xfrm>
              <a:off x="5438850" y="1525218"/>
              <a:ext cx="557031" cy="9875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dirty="0"/>
            </a:p>
          </p:txBody>
        </p:sp>
      </p:grpSp>
      <p:pic>
        <p:nvPicPr>
          <p:cNvPr id="9" name="Image 8"/>
          <p:cNvPicPr/>
          <p:nvPr userDrawn="1"/>
        </p:nvPicPr>
        <p:blipFill>
          <a:blip r:embed="rId17" cstate="print">
            <a:extLst>
              <a:ext uri="{28A0092B-C50C-407E-A947-70E740481C1C}">
                <a14:useLocalDpi xmlns:a14="http://schemas.microsoft.com/office/drawing/2010/main" val="0"/>
              </a:ext>
            </a:extLst>
          </a:blip>
          <a:stretch>
            <a:fillRect/>
          </a:stretch>
        </p:blipFill>
        <p:spPr>
          <a:xfrm>
            <a:off x="342802" y="5296096"/>
            <a:ext cx="1846580" cy="1259840"/>
          </a:xfrm>
          <a:prstGeom prst="rect">
            <a:avLst/>
          </a:prstGeom>
        </p:spPr>
      </p:pic>
    </p:spTree>
    <p:extLst>
      <p:ext uri="{BB962C8B-B14F-4D97-AF65-F5344CB8AC3E}">
        <p14:creationId xmlns:p14="http://schemas.microsoft.com/office/powerpoint/2010/main" val="4257015575"/>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Lst>
  <p:txStyles>
    <p:titleStyle>
      <a:lvl1pPr algn="l" defTabSz="457200" rtl="0" eaLnBrk="1" latinLnBrk="0" hangingPunct="1">
        <a:spcBef>
          <a:spcPct val="0"/>
        </a:spcBef>
        <a:buNone/>
        <a:defRPr sz="3200" b="1" i="0" kern="1200">
          <a:solidFill>
            <a:srgbClr val="5AB88F"/>
          </a:solidFill>
          <a:latin typeface="Arial Black" charset="0"/>
          <a:ea typeface="Arial Black" charset="0"/>
          <a:cs typeface="Arial Black" charset="0"/>
        </a:defRPr>
      </a:lvl1pPr>
    </p:titleStyle>
    <p:bodyStyle>
      <a:lvl1pPr marL="0" indent="0" algn="l" defTabSz="457200" rtl="0" eaLnBrk="1" latinLnBrk="0" hangingPunct="1">
        <a:spcBef>
          <a:spcPct val="20000"/>
        </a:spcBef>
        <a:buFont typeface="Arial"/>
        <a:buNone/>
        <a:defRPr sz="2800" b="0" i="0" kern="1200">
          <a:solidFill>
            <a:schemeClr val="tx1"/>
          </a:solidFill>
          <a:latin typeface="Arial" charset="0"/>
          <a:ea typeface="Arial" charset="0"/>
          <a:cs typeface="Arial" charset="0"/>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bwMode="gray">
          <a:xfrm>
            <a:off x="479999" y="1200000"/>
            <a:ext cx="11232000" cy="960000"/>
          </a:xfrm>
          <a:prstGeom prst="rect">
            <a:avLst/>
          </a:prstGeom>
        </p:spPr>
        <p:txBody>
          <a:bodyPr vert="horz" lIns="0" tIns="0" rIns="0" bIns="0" rtlCol="0" anchor="t" anchorCtr="0">
            <a:noAutofit/>
          </a:bodyPr>
          <a:lstStyle/>
          <a:p>
            <a:r>
              <a:rPr lang="fr-FR" noProof="0" dirty="0"/>
              <a:t>Titre</a:t>
            </a:r>
          </a:p>
        </p:txBody>
      </p:sp>
      <p:sp>
        <p:nvSpPr>
          <p:cNvPr id="3" name="Espace réservé du texte 2"/>
          <p:cNvSpPr>
            <a:spLocks noGrp="1"/>
          </p:cNvSpPr>
          <p:nvPr>
            <p:ph type="body" idx="1"/>
          </p:nvPr>
        </p:nvSpPr>
        <p:spPr bwMode="gray">
          <a:xfrm>
            <a:off x="479999" y="2448000"/>
            <a:ext cx="11232000" cy="3432000"/>
          </a:xfrm>
          <a:prstGeom prst="rect">
            <a:avLst/>
          </a:prstGeom>
        </p:spPr>
        <p:txBody>
          <a:bodyPr vert="horz" lIns="0" tIns="0" rIns="0" bIns="0" rtlCol="0" anchor="t" anchorCtr="0">
            <a:noAutofit/>
          </a:bodyPr>
          <a:lstStyle/>
          <a:p>
            <a:pPr lvl="0"/>
            <a:r>
              <a:rPr lang="fr-FR" noProof="0" dirty="0"/>
              <a:t>Texte de niveau 1</a:t>
            </a:r>
          </a:p>
          <a:p>
            <a:pPr lvl="1"/>
            <a:r>
              <a:rPr lang="fr-FR" noProof="0" dirty="0"/>
              <a:t>Texte de niveau 2</a:t>
            </a:r>
          </a:p>
          <a:p>
            <a:pPr lvl="2"/>
            <a:r>
              <a:rPr lang="fr-FR" noProof="0" dirty="0"/>
              <a:t>Texte de niveau 3</a:t>
            </a:r>
          </a:p>
          <a:p>
            <a:pPr lvl="3"/>
            <a:r>
              <a:rPr lang="fr-FR" noProof="0" dirty="0"/>
              <a:t>Texte de niveau 4</a:t>
            </a:r>
          </a:p>
          <a:p>
            <a:pPr lvl="4"/>
            <a:r>
              <a:rPr lang="fr-FR" noProof="0" dirty="0"/>
              <a:t>Texte de niveau 5</a:t>
            </a:r>
          </a:p>
        </p:txBody>
      </p:sp>
      <p:sp>
        <p:nvSpPr>
          <p:cNvPr id="4" name="Espace réservé de la date 3"/>
          <p:cNvSpPr>
            <a:spLocks noGrp="1"/>
          </p:cNvSpPr>
          <p:nvPr>
            <p:ph type="dt" sz="half" idx="2"/>
          </p:nvPr>
        </p:nvSpPr>
        <p:spPr bwMode="gray">
          <a:xfrm>
            <a:off x="10152000" y="6378000"/>
            <a:ext cx="1560000" cy="480000"/>
          </a:xfrm>
          <a:prstGeom prst="rect">
            <a:avLst/>
          </a:prstGeom>
        </p:spPr>
        <p:txBody>
          <a:bodyPr vert="horz" lIns="0" tIns="0" rIns="0" bIns="0" rtlCol="0" anchor="ctr" anchorCtr="0">
            <a:noAutofit/>
          </a:bodyPr>
          <a:lstStyle>
            <a:lvl1pPr algn="ctr">
              <a:defRPr sz="1000" b="1">
                <a:solidFill>
                  <a:schemeClr val="tx1"/>
                </a:solidFill>
              </a:defRPr>
            </a:lvl1pPr>
          </a:lstStyle>
          <a:p>
            <a:pPr algn="r"/>
            <a:r>
              <a:rPr lang="fr-FR" cap="all"/>
              <a:t>XX/XX/XXXX</a:t>
            </a:r>
            <a:endParaRPr lang="fr-FR" cap="all" dirty="0"/>
          </a:p>
        </p:txBody>
      </p:sp>
      <p:sp>
        <p:nvSpPr>
          <p:cNvPr id="5" name="Espace réservé du pied de page 4"/>
          <p:cNvSpPr>
            <a:spLocks noGrp="1"/>
          </p:cNvSpPr>
          <p:nvPr>
            <p:ph type="ftr" sz="quarter" idx="3"/>
          </p:nvPr>
        </p:nvSpPr>
        <p:spPr bwMode="gray">
          <a:xfrm>
            <a:off x="480000" y="6378000"/>
            <a:ext cx="7872000" cy="480000"/>
          </a:xfrm>
          <a:prstGeom prst="rect">
            <a:avLst/>
          </a:prstGeom>
        </p:spPr>
        <p:txBody>
          <a:bodyPr vert="horz" lIns="0" tIns="0" rIns="0" bIns="0" rtlCol="0" anchor="ctr" anchorCtr="0">
            <a:noAutofit/>
          </a:bodyPr>
          <a:lstStyle>
            <a:lvl1pPr algn="l">
              <a:defRPr sz="1000" b="1">
                <a:solidFill>
                  <a:schemeClr val="tx1"/>
                </a:solidFill>
              </a:defRPr>
            </a:lvl1pPr>
          </a:lstStyle>
          <a:p>
            <a:r>
              <a:rPr lang="fr-FR" dirty="0"/>
              <a:t>Intitulé de la direction/service interministérielle</a:t>
            </a:r>
          </a:p>
        </p:txBody>
      </p:sp>
      <p:sp>
        <p:nvSpPr>
          <p:cNvPr id="6" name="Espace réservé du numéro de diapositive 5"/>
          <p:cNvSpPr>
            <a:spLocks noGrp="1"/>
          </p:cNvSpPr>
          <p:nvPr>
            <p:ph type="sldNum" sz="quarter" idx="4"/>
          </p:nvPr>
        </p:nvSpPr>
        <p:spPr bwMode="gray">
          <a:xfrm>
            <a:off x="8352000" y="6378000"/>
            <a:ext cx="1800000" cy="480000"/>
          </a:xfrm>
          <a:prstGeom prst="rect">
            <a:avLst/>
          </a:prstGeom>
        </p:spPr>
        <p:txBody>
          <a:bodyPr vert="horz" lIns="0" tIns="0" rIns="0" bIns="0" rtlCol="0" anchor="ctr" anchorCtr="0">
            <a:noAutofit/>
          </a:bodyPr>
          <a:lstStyle>
            <a:lvl1pPr algn="r">
              <a:defRPr sz="1000" b="1">
                <a:solidFill>
                  <a:schemeClr val="tx1"/>
                </a:solidFill>
              </a:defRPr>
            </a:lvl1pPr>
          </a:lstStyle>
          <a:p>
            <a:fld id="{733122C9-A0B9-462F-8757-0847AD287B63}" type="slidenum">
              <a:rPr lang="fr-FR" smtClean="0"/>
              <a:pPr/>
              <a:t>‹N°›</a:t>
            </a:fld>
            <a:endParaRPr lang="fr-FR" dirty="0"/>
          </a:p>
        </p:txBody>
      </p:sp>
      <p:cxnSp>
        <p:nvCxnSpPr>
          <p:cNvPr id="10" name="Connecteur droit 9"/>
          <p:cNvCxnSpPr/>
          <p:nvPr userDrawn="1"/>
        </p:nvCxnSpPr>
        <p:spPr bwMode="gray">
          <a:xfrm>
            <a:off x="480000" y="6379200"/>
            <a:ext cx="11232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12" name="Image 11">
            <a:extLst>
              <a:ext uri="{FF2B5EF4-FFF2-40B4-BE49-F238E27FC236}">
                <a16:creationId xmlns:a16="http://schemas.microsoft.com/office/drawing/2014/main" id="{B97C9301-1C6F-1D46-95EB-99B800E4F9D4}"/>
              </a:ext>
            </a:extLst>
          </p:cNvPr>
          <p:cNvPicPr>
            <a:picLocks noChangeAspect="1"/>
          </p:cNvPicPr>
          <p:nvPr userDrawn="1"/>
        </p:nvPicPr>
        <p:blipFill>
          <a:blip r:embed="rId8">
            <a:alphaModFix/>
          </a:blip>
          <a:stretch>
            <a:fillRect/>
          </a:stretch>
        </p:blipFill>
        <p:spPr>
          <a:xfrm>
            <a:off x="431371" y="130495"/>
            <a:ext cx="960107" cy="654988"/>
          </a:xfrm>
          <a:prstGeom prst="rect">
            <a:avLst/>
          </a:prstGeom>
        </p:spPr>
      </p:pic>
    </p:spTree>
    <p:extLst>
      <p:ext uri="{BB962C8B-B14F-4D97-AF65-F5344CB8AC3E}">
        <p14:creationId xmlns:p14="http://schemas.microsoft.com/office/powerpoint/2010/main" val="1819050755"/>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4" r:id="rId6"/>
  </p:sldLayoutIdLst>
  <p:hf hdr="0"/>
  <p:txStyles>
    <p:titleStyle>
      <a:lvl1pPr algn="l" defTabSz="1219170" rtl="0" eaLnBrk="1" latinLnBrk="0" hangingPunct="1">
        <a:lnSpc>
          <a:spcPct val="90000"/>
        </a:lnSpc>
        <a:spcBef>
          <a:spcPct val="0"/>
        </a:spcBef>
        <a:buNone/>
        <a:defRPr sz="3400" b="1" kern="1200">
          <a:solidFill>
            <a:schemeClr val="tx1"/>
          </a:solidFill>
          <a:latin typeface="+mj-lt"/>
          <a:ea typeface="+mj-ea"/>
          <a:cs typeface="+mj-cs"/>
        </a:defRPr>
      </a:lvl1pPr>
    </p:titleStyle>
    <p:bodyStyle>
      <a:lvl1pPr marL="0" indent="0" algn="l" defTabSz="1219170" rtl="0" eaLnBrk="1" latinLnBrk="0" hangingPunct="1">
        <a:lnSpc>
          <a:spcPct val="100000"/>
        </a:lnSpc>
        <a:spcBef>
          <a:spcPts val="0"/>
        </a:spcBef>
        <a:spcAft>
          <a:spcPts val="667"/>
        </a:spcAft>
        <a:buFont typeface="Arial" pitchFamily="34" charset="0"/>
        <a:buNone/>
        <a:defRPr sz="1400" b="0" kern="1200">
          <a:solidFill>
            <a:schemeClr val="tx1"/>
          </a:solidFill>
          <a:latin typeface="+mn-lt"/>
          <a:ea typeface="+mn-ea"/>
          <a:cs typeface="+mn-cs"/>
        </a:defRPr>
      </a:lvl1pPr>
      <a:lvl2pPr marL="335992" indent="-95998" algn="l" defTabSz="1219170" rtl="0" eaLnBrk="1" latinLnBrk="0" hangingPunct="1">
        <a:lnSpc>
          <a:spcPct val="100000"/>
        </a:lnSpc>
        <a:spcBef>
          <a:spcPts val="800"/>
        </a:spcBef>
        <a:spcAft>
          <a:spcPts val="800"/>
        </a:spcAft>
        <a:buFont typeface="Arial" pitchFamily="34" charset="0"/>
        <a:buChar char="•"/>
        <a:defRPr sz="1267" kern="1200">
          <a:solidFill>
            <a:schemeClr val="tx1"/>
          </a:solidFill>
          <a:latin typeface="+mn-lt"/>
          <a:ea typeface="+mn-ea"/>
          <a:cs typeface="+mn-cs"/>
        </a:defRPr>
      </a:lvl2pPr>
      <a:lvl3pPr marL="575986" indent="-95998" algn="l" defTabSz="1219170" rtl="0" eaLnBrk="1" latinLnBrk="0" hangingPunct="1">
        <a:lnSpc>
          <a:spcPct val="100000"/>
        </a:lnSpc>
        <a:spcBef>
          <a:spcPts val="133"/>
        </a:spcBef>
        <a:spcAft>
          <a:spcPts val="133"/>
        </a:spcAft>
        <a:buSzPct val="100000"/>
        <a:buFont typeface="Arial" pitchFamily="34" charset="0"/>
        <a:buChar char="•"/>
        <a:defRPr sz="1133" kern="1200">
          <a:solidFill>
            <a:schemeClr val="tx1"/>
          </a:solidFill>
          <a:latin typeface="+mn-lt"/>
          <a:ea typeface="+mn-ea"/>
          <a:cs typeface="+mn-cs"/>
        </a:defRPr>
      </a:lvl3pPr>
      <a:lvl4pPr marL="815980" indent="-95998" algn="l" defTabSz="1219170" rtl="0" eaLnBrk="1" latinLnBrk="0" hangingPunct="1">
        <a:lnSpc>
          <a:spcPct val="100000"/>
        </a:lnSpc>
        <a:spcBef>
          <a:spcPts val="133"/>
        </a:spcBef>
        <a:spcAft>
          <a:spcPts val="133"/>
        </a:spcAft>
        <a:buSzPct val="100000"/>
        <a:buFont typeface="Arial" pitchFamily="34" charset="0"/>
        <a:buChar char="•"/>
        <a:defRPr sz="1000" kern="1200">
          <a:solidFill>
            <a:schemeClr val="tx1"/>
          </a:solidFill>
          <a:latin typeface="+mn-lt"/>
          <a:ea typeface="+mn-ea"/>
          <a:cs typeface="+mn-cs"/>
        </a:defRPr>
      </a:lvl4pPr>
      <a:lvl5pPr marL="1103972" indent="-95998" algn="l" defTabSz="1219170" rtl="0" eaLnBrk="1" latinLnBrk="0" hangingPunct="1">
        <a:lnSpc>
          <a:spcPct val="100000"/>
        </a:lnSpc>
        <a:spcBef>
          <a:spcPts val="133"/>
        </a:spcBef>
        <a:spcAft>
          <a:spcPts val="133"/>
        </a:spcAft>
        <a:buSzPct val="100000"/>
        <a:buFont typeface="Arial" pitchFamily="34" charset="0"/>
        <a:buChar char="•"/>
        <a:defRPr sz="933"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fr-FR"/>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3" Type="http://schemas.openxmlformats.org/officeDocument/2006/relationships/hyperlink" Target="https://www.education.gouv.fr/rentree-2020-modalites-pratiques-305467" TargetMode="External"/><Relationship Id="rId2" Type="http://schemas.openxmlformats.org/officeDocument/2006/relationships/slideLayout" Target="../slideLayouts/slideLayout6.xml"/><Relationship Id="rId1" Type="http://schemas.openxmlformats.org/officeDocument/2006/relationships/themeOverride" Target="../theme/themeOverride2.xml"/><Relationship Id="rId4" Type="http://schemas.openxmlformats.org/officeDocument/2006/relationships/hyperlink" Target="https://eduscol.education.fr/cid152893/rentree-scolaire-2020-plan-de-continuite-pedagogique.html" TargetMode="Externa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8" Type="http://schemas.openxmlformats.org/officeDocument/2006/relationships/hyperlink" Target="https://www.education.gouv.fr/media/71372/download" TargetMode="External"/><Relationship Id="rId13" Type="http://schemas.openxmlformats.org/officeDocument/2006/relationships/hyperlink" Target="https://eduscol.education.fr/cid152893/rentree-scolaire-2020-plan-de-continuite-pedagogique.html" TargetMode="External"/><Relationship Id="rId18" Type="http://schemas.openxmlformats.org/officeDocument/2006/relationships/hyperlink" Target="https://www.education.gouv.fr/media/71871/download" TargetMode="External"/><Relationship Id="rId3" Type="http://schemas.openxmlformats.org/officeDocument/2006/relationships/hyperlink" Target="https://www.education.gouv.fr/media/71258/download" TargetMode="External"/><Relationship Id="rId7" Type="http://schemas.openxmlformats.org/officeDocument/2006/relationships/hyperlink" Target="https://www.education.gouv.fr/media/71373/download" TargetMode="External"/><Relationship Id="rId12" Type="http://schemas.openxmlformats.org/officeDocument/2006/relationships/hyperlink" Target="http://sports.gouv.fr/IMG/pdf/sportsguideequipementssportifs.pdf" TargetMode="External"/><Relationship Id="rId17" Type="http://schemas.openxmlformats.org/officeDocument/2006/relationships/hyperlink" Target="https://www.education.gouv.fr/media/71521/download" TargetMode="External"/><Relationship Id="rId2" Type="http://schemas.openxmlformats.org/officeDocument/2006/relationships/slideLayout" Target="../slideLayouts/slideLayout6.xml"/><Relationship Id="rId16" Type="http://schemas.openxmlformats.org/officeDocument/2006/relationships/hyperlink" Target="https://www.education.gouv.fr/media/71517/download" TargetMode="External"/><Relationship Id="rId1" Type="http://schemas.openxmlformats.org/officeDocument/2006/relationships/themeOverride" Target="../theme/themeOverride4.xml"/><Relationship Id="rId6" Type="http://schemas.openxmlformats.org/officeDocument/2006/relationships/hyperlink" Target="https://www.education.gouv.fr/rentree-2020-modalites-pratiques-305467" TargetMode="External"/><Relationship Id="rId11" Type="http://schemas.openxmlformats.org/officeDocument/2006/relationships/hyperlink" Target="https://www.education.gouv.fr/media/71370/download" TargetMode="External"/><Relationship Id="rId5" Type="http://schemas.openxmlformats.org/officeDocument/2006/relationships/hyperlink" Target="https://www.education.gouv.fr/media/71379/download" TargetMode="External"/><Relationship Id="rId15" Type="http://schemas.openxmlformats.org/officeDocument/2006/relationships/hyperlink" Target="https://www.education.gouv.fr/media/71525/download" TargetMode="External"/><Relationship Id="rId10" Type="http://schemas.openxmlformats.org/officeDocument/2006/relationships/hyperlink" Target="https://www.education.gouv.fr/media/71367/download" TargetMode="External"/><Relationship Id="rId19" Type="http://schemas.openxmlformats.org/officeDocument/2006/relationships/hyperlink" Target="https://www.education.gouv.fr/media/71869/download" TargetMode="External"/><Relationship Id="rId4" Type="http://schemas.openxmlformats.org/officeDocument/2006/relationships/hyperlink" Target="https://www.education.gouv.fr/application-du-protocole-sanitaire-dans-les-lycees-et-adaptations-du-bac-pour-l-annee-2020-2021-307102" TargetMode="External"/><Relationship Id="rId9" Type="http://schemas.openxmlformats.org/officeDocument/2006/relationships/hyperlink" Target="https://www.education.gouv.fr/media/71376/download" TargetMode="External"/><Relationship Id="rId14" Type="http://schemas.openxmlformats.org/officeDocument/2006/relationships/hyperlink" Target="https://www.education.gouv.fr/media/71527/downloa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35070" y="2215128"/>
            <a:ext cx="5590311" cy="2006323"/>
          </a:xfrm>
        </p:spPr>
        <p:txBody>
          <a:bodyPr/>
          <a:lstStyle/>
          <a:p>
            <a:r>
              <a:rPr lang="fr-FR" dirty="0"/>
              <a:t>Protocole sanitaire: </a:t>
            </a:r>
            <a:br>
              <a:rPr lang="fr-FR" dirty="0"/>
            </a:br>
            <a:r>
              <a:rPr lang="fr-FR" dirty="0"/>
              <a:t>18 janvier 2021</a:t>
            </a:r>
          </a:p>
        </p:txBody>
      </p:sp>
    </p:spTree>
    <p:extLst>
      <p:ext uri="{BB962C8B-B14F-4D97-AF65-F5344CB8AC3E}">
        <p14:creationId xmlns:p14="http://schemas.microsoft.com/office/powerpoint/2010/main" val="1980210839"/>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re 1"/>
          <p:cNvSpPr txBox="1">
            <a:spLocks/>
          </p:cNvSpPr>
          <p:nvPr/>
        </p:nvSpPr>
        <p:spPr>
          <a:xfrm>
            <a:off x="2528692" y="182889"/>
            <a:ext cx="7881400" cy="1458021"/>
          </a:xfrm>
          <a:prstGeom prst="rect">
            <a:avLst/>
          </a:prstGeom>
        </p:spPr>
        <p:txBody>
          <a:bodyPr/>
          <a:lstStyle>
            <a:lvl1pPr algn="l" defTabSz="457200" rtl="0" eaLnBrk="1" latinLnBrk="0" hangingPunct="1">
              <a:spcBef>
                <a:spcPct val="0"/>
              </a:spcBef>
              <a:buNone/>
              <a:defRPr sz="3200" b="1" i="0" kern="1200">
                <a:solidFill>
                  <a:srgbClr val="5AB88F"/>
                </a:solidFill>
                <a:latin typeface="Arial Black" charset="0"/>
                <a:ea typeface="Arial Black" charset="0"/>
                <a:cs typeface="Arial Black" charset="0"/>
              </a:defRPr>
            </a:lvl1pPr>
          </a:lstStyle>
          <a:p>
            <a:r>
              <a:rPr lang="fr-FR" dirty="0"/>
              <a:t>Protocole sanitaire</a:t>
            </a:r>
          </a:p>
        </p:txBody>
      </p:sp>
      <p:sp>
        <p:nvSpPr>
          <p:cNvPr id="6" name="Espace réservé du numéro de diapositive 4"/>
          <p:cNvSpPr txBox="1">
            <a:spLocks/>
          </p:cNvSpPr>
          <p:nvPr/>
        </p:nvSpPr>
        <p:spPr>
          <a:xfrm>
            <a:off x="8149942" y="6390910"/>
            <a:ext cx="450457" cy="365125"/>
          </a:xfrm>
          <a:prstGeom prst="rect">
            <a:avLst/>
          </a:prstGeom>
        </p:spPr>
        <p:txBody>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786685B-2977-D546-9E3D-3CA676A47F0C}" type="slidenum">
              <a:rPr lang="fr-FR" smtClean="0"/>
              <a:pPr/>
              <a:t>2</a:t>
            </a:fld>
            <a:endParaRPr lang="fr-FR" dirty="0"/>
          </a:p>
        </p:txBody>
      </p:sp>
      <p:sp>
        <p:nvSpPr>
          <p:cNvPr id="11" name="Espace réservé du texte 5"/>
          <p:cNvSpPr txBox="1">
            <a:spLocks/>
          </p:cNvSpPr>
          <p:nvPr/>
        </p:nvSpPr>
        <p:spPr>
          <a:xfrm>
            <a:off x="397748" y="774671"/>
            <a:ext cx="11196375" cy="5440516"/>
          </a:xfrm>
          <a:prstGeom prst="rect">
            <a:avLst/>
          </a:prstGeom>
        </p:spPr>
        <p:txBody>
          <a:bodyPr vert="horz" lIns="91440" tIns="45720" rIns="91440" bIns="45720" rtlCol="0">
            <a:normAutofit fontScale="85000" lnSpcReduction="20000"/>
          </a:bodyPr>
          <a:lstStyle>
            <a:lvl1pPr marL="177800" indent="-177800" algn="l" defTabSz="457200" rtl="0" eaLnBrk="1" latinLnBrk="0" hangingPunct="1">
              <a:spcBef>
                <a:spcPct val="20000"/>
              </a:spcBef>
              <a:buClr>
                <a:srgbClr val="5AB88F"/>
              </a:buClr>
              <a:buSzPct val="114000"/>
              <a:buFont typeface="Wingdings" charset="2"/>
              <a:buChar char="§"/>
              <a:defRPr sz="1800" b="1" i="0" kern="1200">
                <a:solidFill>
                  <a:srgbClr val="005E8B"/>
                </a:solidFill>
                <a:latin typeface="Arial" charset="0"/>
                <a:ea typeface="Arial" charset="0"/>
                <a:cs typeface="Arial" charset="0"/>
              </a:defRPr>
            </a:lvl1pPr>
            <a:lvl2pPr marL="627063" indent="-169863" algn="l" defTabSz="457200" rtl="0" eaLnBrk="1" latinLnBrk="0" hangingPunct="1">
              <a:spcBef>
                <a:spcPct val="20000"/>
              </a:spcBef>
              <a:buClr>
                <a:srgbClr val="5AB88F"/>
              </a:buClr>
              <a:buSzPct val="135000"/>
              <a:buFont typeface="Arial" charset="0"/>
              <a:buChar char="•"/>
              <a:defRPr sz="1300" b="0" i="0" kern="1200">
                <a:solidFill>
                  <a:srgbClr val="5AB88F"/>
                </a:solidFill>
                <a:latin typeface="Arial" charset="0"/>
                <a:ea typeface="Arial" charset="0"/>
                <a:cs typeface="Arial" charset="0"/>
              </a:defRPr>
            </a:lvl2pPr>
            <a:lvl3pPr marL="627063" indent="0" algn="l" defTabSz="457200" rtl="0" eaLnBrk="1" latinLnBrk="0" hangingPunct="1">
              <a:spcBef>
                <a:spcPct val="20000"/>
              </a:spcBef>
              <a:buFont typeface="Arial" charset="0"/>
              <a:buNone/>
              <a:defRPr sz="1300" b="0" i="0" kern="1200">
                <a:solidFill>
                  <a:schemeClr val="tx1"/>
                </a:solidFill>
                <a:latin typeface="Arial" charset="0"/>
                <a:ea typeface="Arial" charset="0"/>
                <a:cs typeface="Arial" charset="0"/>
              </a:defRPr>
            </a:lvl3pPr>
            <a:lvl4pPr marL="627063" indent="177800" algn="l" defTabSz="457200" rtl="0" eaLnBrk="1" latinLnBrk="0" hangingPunct="1">
              <a:spcBef>
                <a:spcPct val="20000"/>
              </a:spcBef>
              <a:buClr>
                <a:srgbClr val="5AB88F"/>
              </a:buClr>
              <a:buFont typeface="Arial"/>
              <a:buChar char="–"/>
              <a:defRPr sz="1100" b="0" i="0" kern="1200">
                <a:solidFill>
                  <a:schemeClr val="tx1"/>
                </a:solidFill>
                <a:latin typeface="Arial" charset="0"/>
                <a:ea typeface="Arial" charset="0"/>
                <a:cs typeface="Arial" charset="0"/>
              </a:defRPr>
            </a:lvl4pPr>
            <a:lvl5pPr marL="806450" indent="0" algn="l" defTabSz="457200" rtl="0" eaLnBrk="1" latinLnBrk="0" hangingPunct="1">
              <a:spcBef>
                <a:spcPct val="20000"/>
              </a:spcBef>
              <a:buFont typeface="Arial"/>
              <a:buNone/>
              <a:defRPr sz="1100" b="0" i="0" kern="1200">
                <a:solidFill>
                  <a:schemeClr val="tx1"/>
                </a:solidFill>
                <a:latin typeface="Arial" charset="0"/>
                <a:ea typeface="Arial" charset="0"/>
                <a:cs typeface="Arial"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fr-FR" b="0" dirty="0">
                <a:solidFill>
                  <a:srgbClr val="000000"/>
                </a:solidFill>
                <a:latin typeface="Calibri"/>
                <a:cs typeface="Arial" panose="020B0604020202020204" pitchFamily="34" charset="0"/>
              </a:rPr>
              <a:t>Mise à jour du </a:t>
            </a:r>
            <a:r>
              <a:rPr lang="fr-FR" dirty="0">
                <a:solidFill>
                  <a:srgbClr val="000000"/>
                </a:solidFill>
                <a:latin typeface="Calibri"/>
                <a:cs typeface="Arial" panose="020B0604020202020204" pitchFamily="34" charset="0"/>
              </a:rPr>
              <a:t>29 Octobre 2020 </a:t>
            </a:r>
            <a:r>
              <a:rPr lang="fr-FR" b="0" dirty="0">
                <a:solidFill>
                  <a:srgbClr val="000000"/>
                </a:solidFill>
                <a:latin typeface="Calibri"/>
                <a:cs typeface="Arial" panose="020B0604020202020204" pitchFamily="34" charset="0"/>
              </a:rPr>
              <a:t>sur le site du ministère : </a:t>
            </a:r>
            <a:r>
              <a:rPr lang="fr-FR" b="0" dirty="0">
                <a:solidFill>
                  <a:srgbClr val="000000"/>
                </a:solidFill>
                <a:latin typeface="Calibri"/>
                <a:cs typeface="Arial" panose="020B0604020202020204" pitchFamily="34" charset="0"/>
                <a:hlinkClick r:id="rId3"/>
              </a:rPr>
              <a:t>https://www.education.gouv.fr/rentree-2020-modalites-pratiques-305467</a:t>
            </a:r>
            <a:endParaRPr lang="fr-FR" b="0" dirty="0">
              <a:solidFill>
                <a:srgbClr val="000000"/>
              </a:solidFill>
              <a:latin typeface="Calibri"/>
            </a:endParaRPr>
          </a:p>
          <a:p>
            <a:pPr marL="0" indent="0">
              <a:buFont typeface="Wingdings" charset="2"/>
              <a:buNone/>
            </a:pPr>
            <a:endParaRPr lang="fr-FR" b="0" dirty="0">
              <a:solidFill>
                <a:srgbClr val="000000"/>
              </a:solidFill>
              <a:latin typeface="Calibri"/>
            </a:endParaRPr>
          </a:p>
          <a:p>
            <a:pPr marL="0" indent="0">
              <a:buFont typeface="Wingdings" charset="2"/>
              <a:buNone/>
            </a:pPr>
            <a:r>
              <a:rPr lang="fr-FR" b="0" dirty="0">
                <a:solidFill>
                  <a:srgbClr val="000000"/>
                </a:solidFill>
                <a:latin typeface="Calibri"/>
              </a:rPr>
              <a:t>Il repose toujours sur les fondamentaux suivants : </a:t>
            </a:r>
          </a:p>
          <a:p>
            <a:r>
              <a:rPr lang="fr-FR" b="0" dirty="0">
                <a:solidFill>
                  <a:srgbClr val="000000"/>
                </a:solidFill>
                <a:latin typeface="Calibri"/>
              </a:rPr>
              <a:t>    </a:t>
            </a:r>
            <a:r>
              <a:rPr lang="fr-FR" dirty="0">
                <a:solidFill>
                  <a:srgbClr val="000000"/>
                </a:solidFill>
                <a:latin typeface="Calibri"/>
              </a:rPr>
              <a:t>le port du masque </a:t>
            </a:r>
            <a:r>
              <a:rPr lang="fr-FR" b="0" dirty="0">
                <a:solidFill>
                  <a:srgbClr val="000000"/>
                </a:solidFill>
                <a:latin typeface="Calibri"/>
              </a:rPr>
              <a:t>; </a:t>
            </a:r>
          </a:p>
          <a:p>
            <a:r>
              <a:rPr lang="fr-FR" b="0" dirty="0">
                <a:solidFill>
                  <a:srgbClr val="000000"/>
                </a:solidFill>
                <a:latin typeface="Wingdings"/>
              </a:rPr>
              <a:t> </a:t>
            </a:r>
            <a:r>
              <a:rPr lang="fr-FR" dirty="0">
                <a:solidFill>
                  <a:srgbClr val="000000"/>
                </a:solidFill>
                <a:latin typeface="Calibri"/>
              </a:rPr>
              <a:t>la limitation du brassage des élèves ;</a:t>
            </a:r>
          </a:p>
          <a:p>
            <a:r>
              <a:rPr lang="fr-FR" b="0" dirty="0">
                <a:solidFill>
                  <a:srgbClr val="000000"/>
                </a:solidFill>
                <a:latin typeface="Wingdings"/>
              </a:rPr>
              <a:t> </a:t>
            </a:r>
            <a:r>
              <a:rPr lang="fr-FR" dirty="0">
                <a:solidFill>
                  <a:srgbClr val="000000"/>
                </a:solidFill>
                <a:latin typeface="Calibri"/>
              </a:rPr>
              <a:t>la distanciation physique </a:t>
            </a:r>
            <a:r>
              <a:rPr lang="fr-FR" b="0" dirty="0">
                <a:solidFill>
                  <a:srgbClr val="000000"/>
                </a:solidFill>
                <a:latin typeface="Calibri"/>
              </a:rPr>
              <a:t>; </a:t>
            </a:r>
            <a:endParaRPr lang="fr-FR" dirty="0">
              <a:solidFill>
                <a:srgbClr val="000000"/>
              </a:solidFill>
              <a:latin typeface="Calibri"/>
            </a:endParaRPr>
          </a:p>
          <a:p>
            <a:r>
              <a:rPr lang="fr-FR" b="0" dirty="0">
                <a:solidFill>
                  <a:srgbClr val="000000"/>
                </a:solidFill>
                <a:latin typeface="Calibri"/>
              </a:rPr>
              <a:t>    l’application des gestes barrière </a:t>
            </a:r>
            <a:r>
              <a:rPr lang="fr-FR" dirty="0">
                <a:solidFill>
                  <a:srgbClr val="000000"/>
                </a:solidFill>
                <a:latin typeface="Calibri"/>
              </a:rPr>
              <a:t>; </a:t>
            </a:r>
            <a:endParaRPr lang="fr-FR" b="0" dirty="0">
              <a:solidFill>
                <a:srgbClr val="000000"/>
              </a:solidFill>
              <a:latin typeface="Calibri"/>
            </a:endParaRPr>
          </a:p>
          <a:p>
            <a:r>
              <a:rPr lang="fr-FR" b="0" dirty="0">
                <a:solidFill>
                  <a:srgbClr val="000000"/>
                </a:solidFill>
                <a:latin typeface="Calibri"/>
              </a:rPr>
              <a:t>    le nettoyage et la désinfection des locaux et matériels ; </a:t>
            </a:r>
          </a:p>
          <a:p>
            <a:r>
              <a:rPr lang="fr-FR" b="0" dirty="0">
                <a:solidFill>
                  <a:srgbClr val="000000"/>
                </a:solidFill>
                <a:latin typeface="Calibri"/>
              </a:rPr>
              <a:t>    la formation, l’information et la communication</a:t>
            </a:r>
            <a:r>
              <a:rPr lang="fr-FR" dirty="0">
                <a:solidFill>
                  <a:srgbClr val="000000"/>
                </a:solidFill>
                <a:latin typeface="Calibri"/>
              </a:rPr>
              <a:t> </a:t>
            </a:r>
            <a:r>
              <a:rPr lang="fr-FR" b="0" dirty="0">
                <a:solidFill>
                  <a:srgbClr val="000000"/>
                </a:solidFill>
                <a:latin typeface="Calibri"/>
              </a:rPr>
              <a:t>des personnels, des élèves et des familles</a:t>
            </a:r>
          </a:p>
          <a:p>
            <a:pPr marL="0" indent="0">
              <a:buFont typeface="Wingdings" charset="2"/>
              <a:buNone/>
            </a:pPr>
            <a:endParaRPr lang="fr-FR" b="0" dirty="0">
              <a:solidFill>
                <a:srgbClr val="000000"/>
              </a:solidFill>
              <a:latin typeface="Calibri"/>
              <a:ea typeface="+mj-ea"/>
              <a:cs typeface="Arial" panose="020B0604020202020204" pitchFamily="34" charset="0"/>
            </a:endParaRPr>
          </a:p>
          <a:p>
            <a:pPr marL="0" indent="0">
              <a:buNone/>
            </a:pPr>
            <a:r>
              <a:rPr lang="fr-FR" b="0" dirty="0">
                <a:solidFill>
                  <a:srgbClr val="000000"/>
                </a:solidFill>
                <a:latin typeface="Calibri"/>
                <a:ea typeface="+mj-ea"/>
                <a:cs typeface="Arial" panose="020B0604020202020204" pitchFamily="34" charset="0"/>
              </a:rPr>
              <a:t>Les </a:t>
            </a:r>
            <a:r>
              <a:rPr lang="fr-FR" dirty="0">
                <a:solidFill>
                  <a:srgbClr val="000000"/>
                </a:solidFill>
                <a:latin typeface="Calibri"/>
                <a:ea typeface="+mj-ea"/>
                <a:cs typeface="Arial" panose="020B0604020202020204" pitchFamily="34" charset="0"/>
              </a:rPr>
              <a:t>mesures</a:t>
            </a:r>
            <a:r>
              <a:rPr lang="fr-FR" b="0" dirty="0">
                <a:solidFill>
                  <a:srgbClr val="000000"/>
                </a:solidFill>
                <a:latin typeface="Calibri"/>
                <a:ea typeface="+mj-ea"/>
                <a:cs typeface="Arial" panose="020B0604020202020204" pitchFamily="34" charset="0"/>
              </a:rPr>
              <a:t> s'adressent aux </a:t>
            </a:r>
            <a:r>
              <a:rPr lang="fr-FR" dirty="0">
                <a:solidFill>
                  <a:srgbClr val="000000"/>
                </a:solidFill>
                <a:latin typeface="Calibri"/>
                <a:ea typeface="+mj-ea"/>
                <a:cs typeface="Arial" panose="020B0604020202020204" pitchFamily="34" charset="0"/>
              </a:rPr>
              <a:t>élèves</a:t>
            </a:r>
            <a:r>
              <a:rPr lang="fr-FR" b="0" dirty="0">
                <a:solidFill>
                  <a:srgbClr val="000000"/>
                </a:solidFill>
                <a:latin typeface="Calibri"/>
                <a:ea typeface="+mj-ea"/>
                <a:cs typeface="Arial" panose="020B0604020202020204" pitchFamily="34" charset="0"/>
              </a:rPr>
              <a:t> comme aux </a:t>
            </a:r>
            <a:r>
              <a:rPr lang="fr-FR" dirty="0">
                <a:solidFill>
                  <a:srgbClr val="000000"/>
                </a:solidFill>
                <a:latin typeface="Calibri"/>
                <a:ea typeface="+mj-ea"/>
                <a:cs typeface="Arial" panose="020B0604020202020204" pitchFamily="34" charset="0"/>
              </a:rPr>
              <a:t>personnels</a:t>
            </a:r>
            <a:r>
              <a:rPr lang="fr-FR" b="0" dirty="0">
                <a:solidFill>
                  <a:srgbClr val="000000"/>
                </a:solidFill>
                <a:latin typeface="Calibri"/>
                <a:ea typeface="+mj-ea"/>
                <a:cs typeface="Arial" panose="020B0604020202020204" pitchFamily="34" charset="0"/>
              </a:rPr>
              <a:t>. Leur application doit tenir compte du </a:t>
            </a:r>
            <a:r>
              <a:rPr lang="fr-FR" dirty="0">
                <a:solidFill>
                  <a:srgbClr val="000000"/>
                </a:solidFill>
                <a:latin typeface="Calibri"/>
                <a:ea typeface="+mj-ea"/>
                <a:cs typeface="Arial" panose="020B0604020202020204" pitchFamily="34" charset="0"/>
              </a:rPr>
              <a:t>contexte propre à chaque établissement</a:t>
            </a:r>
            <a:r>
              <a:rPr lang="fr-FR" b="0" dirty="0">
                <a:solidFill>
                  <a:srgbClr val="000000"/>
                </a:solidFill>
                <a:latin typeface="Calibri"/>
                <a:ea typeface="+mj-ea"/>
                <a:cs typeface="Arial" panose="020B0604020202020204" pitchFamily="34" charset="0"/>
              </a:rPr>
              <a:t>. </a:t>
            </a:r>
            <a:br>
              <a:rPr lang="fr-FR" b="0" dirty="0">
                <a:solidFill>
                  <a:srgbClr val="000000"/>
                </a:solidFill>
                <a:latin typeface="Calibri"/>
                <a:ea typeface="+mj-ea"/>
                <a:cs typeface="Arial" panose="020B0604020202020204" pitchFamily="34" charset="0"/>
              </a:rPr>
            </a:br>
            <a:br>
              <a:rPr lang="fr-FR" b="0" dirty="0">
                <a:solidFill>
                  <a:srgbClr val="000000"/>
                </a:solidFill>
                <a:latin typeface="Calibri"/>
                <a:ea typeface="+mj-ea"/>
                <a:cs typeface="Arial" panose="020B0604020202020204" pitchFamily="34" charset="0"/>
              </a:rPr>
            </a:br>
            <a:r>
              <a:rPr lang="fr-FR" b="0" dirty="0">
                <a:solidFill>
                  <a:srgbClr val="000000"/>
                </a:solidFill>
                <a:latin typeface="Calibri"/>
                <a:ea typeface="+mj-ea"/>
                <a:cs typeface="Arial" panose="020B0604020202020204" pitchFamily="34" charset="0"/>
              </a:rPr>
              <a:t>Un principe d’accueil de tous les élèves, à tous les niveaux et sur l’ensemble du temps scolaire, dans le respect des prescriptions émises par les autorités sanitaires s’applique au sein de chaque structure. </a:t>
            </a:r>
          </a:p>
          <a:p>
            <a:pPr marL="0" indent="0">
              <a:buNone/>
            </a:pPr>
            <a:endParaRPr lang="fr-FR" dirty="0">
              <a:solidFill>
                <a:srgbClr val="000000"/>
              </a:solidFill>
              <a:latin typeface="Calibri"/>
              <a:ea typeface="+mj-ea"/>
              <a:cs typeface="Arial" panose="020B0604020202020204" pitchFamily="34" charset="0"/>
            </a:endParaRPr>
          </a:p>
          <a:p>
            <a:pPr marL="0" indent="0">
              <a:buNone/>
            </a:pPr>
            <a:r>
              <a:rPr lang="fr-FR" sz="2400" dirty="0"/>
              <a:t>⚠</a:t>
            </a:r>
            <a:r>
              <a:rPr lang="fr-FR" dirty="0"/>
              <a:t> </a:t>
            </a:r>
            <a:r>
              <a:rPr lang="fr-FR" dirty="0">
                <a:solidFill>
                  <a:srgbClr val="000000"/>
                </a:solidFill>
                <a:latin typeface="Calibri"/>
                <a:ea typeface="+mj-ea"/>
                <a:cs typeface="Arial" panose="020B0604020202020204" pitchFamily="34" charset="0"/>
              </a:rPr>
              <a:t>Point de vigilance:</a:t>
            </a:r>
          </a:p>
          <a:p>
            <a:pPr marL="0" indent="0">
              <a:buNone/>
            </a:pPr>
            <a:r>
              <a:rPr lang="fr-FR" b="0" dirty="0">
                <a:solidFill>
                  <a:srgbClr val="000000"/>
                </a:solidFill>
                <a:latin typeface="Calibri"/>
              </a:rPr>
              <a:t>Dans l'hypothèse où les conditions sanitaires imposeraient le retour à un protocole sanitaire plus strict ou à des fermetures d'établissements scolaires, le ministère a également préparé un </a:t>
            </a:r>
            <a:r>
              <a:rPr lang="fr-FR" b="0" dirty="0">
                <a:solidFill>
                  <a:srgbClr val="000000"/>
                </a:solidFill>
                <a:latin typeface="Calibri"/>
                <a:hlinkClick r:id="rId4"/>
              </a:rPr>
              <a:t>plan de continuité pédagogique</a:t>
            </a:r>
            <a:r>
              <a:rPr lang="fr-FR" b="0" dirty="0">
                <a:solidFill>
                  <a:srgbClr val="000000"/>
                </a:solidFill>
                <a:latin typeface="Calibri"/>
              </a:rPr>
              <a:t>. Ce plan contient à la fois des consignes sur l'organisation des locaux et des ressources pour l'enseignement numérique à distance. </a:t>
            </a:r>
          </a:p>
          <a:p>
            <a:pPr marL="0" indent="0">
              <a:buNone/>
            </a:pPr>
            <a:r>
              <a:rPr lang="fr-FR" b="0" dirty="0">
                <a:solidFill>
                  <a:srgbClr val="000000"/>
                </a:solidFill>
                <a:latin typeface="Calibri"/>
              </a:rPr>
              <a:t>Deux hypothèses sont envisagées :</a:t>
            </a:r>
          </a:p>
          <a:p>
            <a:pPr marL="0" indent="0">
              <a:buNone/>
            </a:pPr>
            <a:r>
              <a:rPr lang="fr-FR" dirty="0">
                <a:solidFill>
                  <a:srgbClr val="000000"/>
                </a:solidFill>
                <a:latin typeface="Calibri"/>
              </a:rPr>
              <a:t>Hypothèse 1</a:t>
            </a:r>
            <a:r>
              <a:rPr lang="fr-FR" b="0" dirty="0">
                <a:solidFill>
                  <a:srgbClr val="000000"/>
                </a:solidFill>
                <a:latin typeface="Calibri"/>
              </a:rPr>
              <a:t> : circulation active du virus, localisée, nécessitant la remise en vigueur d'un protocole sanitaire strict.</a:t>
            </a:r>
          </a:p>
          <a:p>
            <a:pPr marL="0" indent="0">
              <a:buNone/>
            </a:pPr>
            <a:r>
              <a:rPr lang="fr-FR" dirty="0">
                <a:solidFill>
                  <a:srgbClr val="000000"/>
                </a:solidFill>
                <a:latin typeface="Calibri"/>
              </a:rPr>
              <a:t>Hypothèse 2 </a:t>
            </a:r>
            <a:r>
              <a:rPr lang="fr-FR" b="0" dirty="0">
                <a:solidFill>
                  <a:srgbClr val="000000"/>
                </a:solidFill>
                <a:latin typeface="Calibri"/>
              </a:rPr>
              <a:t>: circulation très active du virus, localisée, nécessitant la fermeture des écoles, collèges et lycées sur une zone géographique déterminée.</a:t>
            </a:r>
          </a:p>
          <a:p>
            <a:pPr marL="0" indent="0">
              <a:buNone/>
            </a:pPr>
            <a:endParaRPr lang="fr-FR" b="0" dirty="0">
              <a:solidFill>
                <a:srgbClr val="000000"/>
              </a:solidFill>
              <a:latin typeface="Calibri"/>
            </a:endParaRPr>
          </a:p>
          <a:p>
            <a:pPr marL="0" indent="0">
              <a:buNone/>
            </a:pPr>
            <a:endParaRPr lang="fr-FR" b="0" dirty="0">
              <a:solidFill>
                <a:srgbClr val="000000"/>
              </a:solidFill>
              <a:latin typeface="Calibri"/>
            </a:endParaRPr>
          </a:p>
          <a:p>
            <a:pPr marL="0" indent="0">
              <a:buFont typeface="Wingdings" charset="2"/>
              <a:buNone/>
            </a:pPr>
            <a:endParaRPr lang="fr-FR" dirty="0">
              <a:solidFill>
                <a:prstClr val="black"/>
              </a:solidFill>
              <a:latin typeface="Arial" panose="020B0604020202020204" pitchFamily="34" charset="0"/>
              <a:ea typeface="+mj-ea"/>
              <a:cs typeface="Arial" panose="020B0604020202020204" pitchFamily="34" charset="0"/>
            </a:endParaRPr>
          </a:p>
          <a:p>
            <a:pPr marL="800100" lvl="1" indent="-342900">
              <a:buClr>
                <a:srgbClr val="E96667"/>
              </a:buClr>
              <a:buFont typeface="+mj-lt"/>
              <a:buAutoNum type="arabicParenR"/>
            </a:pPr>
            <a:endParaRPr lang="fr-FR" dirty="0">
              <a:solidFill>
                <a:prstClr val="black"/>
              </a:solidFill>
              <a:latin typeface="Arial" panose="020B0604020202020204" pitchFamily="34" charset="0"/>
              <a:ea typeface="+mj-ea"/>
              <a:cs typeface="Arial" panose="020B0604020202020204" pitchFamily="34" charset="0"/>
            </a:endParaRPr>
          </a:p>
          <a:p>
            <a:pPr marL="457200" lvl="1" indent="0">
              <a:buClr>
                <a:srgbClr val="E96667"/>
              </a:buClr>
              <a:buFont typeface="Arial" charset="0"/>
              <a:buNone/>
            </a:pPr>
            <a:endParaRPr lang="fr-FR" dirty="0">
              <a:solidFill>
                <a:prstClr val="black"/>
              </a:solidFill>
              <a:latin typeface="Arial" panose="020B0604020202020204" pitchFamily="34" charset="0"/>
              <a:ea typeface="+mj-ea"/>
              <a:cs typeface="Arial" panose="020B0604020202020204" pitchFamily="34" charset="0"/>
            </a:endParaRPr>
          </a:p>
          <a:p>
            <a:pPr marL="792163" lvl="1" indent="-342900">
              <a:buClr>
                <a:srgbClr val="E96667"/>
              </a:buClr>
              <a:buFont typeface="+mj-lt"/>
              <a:buAutoNum type="arabicParenR"/>
            </a:pPr>
            <a:endParaRPr lang="fr-FR" dirty="0">
              <a:solidFill>
                <a:prstClr val="black"/>
              </a:solidFill>
              <a:latin typeface="Arial" panose="020B0604020202020204" pitchFamily="34" charset="0"/>
              <a:cs typeface="Arial" panose="020B0604020202020204" pitchFamily="34" charset="0"/>
            </a:endParaRPr>
          </a:p>
          <a:p>
            <a:pPr marL="792163" lvl="1" indent="-342900">
              <a:buClr>
                <a:srgbClr val="E96667"/>
              </a:buClr>
              <a:buFont typeface="+mj-lt"/>
              <a:buAutoNum type="arabicParenR"/>
            </a:pPr>
            <a:endParaRPr lang="fr-FR"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46471688"/>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re 1"/>
          <p:cNvSpPr txBox="1">
            <a:spLocks/>
          </p:cNvSpPr>
          <p:nvPr/>
        </p:nvSpPr>
        <p:spPr>
          <a:xfrm>
            <a:off x="2528692" y="182889"/>
            <a:ext cx="7881400" cy="1458021"/>
          </a:xfrm>
          <a:prstGeom prst="rect">
            <a:avLst/>
          </a:prstGeom>
        </p:spPr>
        <p:txBody>
          <a:bodyPr/>
          <a:lstStyle>
            <a:lvl1pPr algn="l" defTabSz="457200" rtl="0" eaLnBrk="1" latinLnBrk="0" hangingPunct="1">
              <a:spcBef>
                <a:spcPct val="0"/>
              </a:spcBef>
              <a:buNone/>
              <a:defRPr sz="3200" b="1" i="0" kern="1200">
                <a:solidFill>
                  <a:srgbClr val="5AB88F"/>
                </a:solidFill>
                <a:latin typeface="Arial Black" charset="0"/>
                <a:ea typeface="Arial Black" charset="0"/>
                <a:cs typeface="Arial Black" charset="0"/>
              </a:defRPr>
            </a:lvl1pPr>
          </a:lstStyle>
          <a:p>
            <a:r>
              <a:rPr lang="fr-FR" dirty="0"/>
              <a:t>Protocole sanitaire</a:t>
            </a:r>
          </a:p>
        </p:txBody>
      </p:sp>
      <p:sp>
        <p:nvSpPr>
          <p:cNvPr id="6" name="Espace réservé du numéro de diapositive 4"/>
          <p:cNvSpPr txBox="1">
            <a:spLocks/>
          </p:cNvSpPr>
          <p:nvPr/>
        </p:nvSpPr>
        <p:spPr>
          <a:xfrm>
            <a:off x="8149942" y="6390910"/>
            <a:ext cx="450457" cy="365125"/>
          </a:xfrm>
          <a:prstGeom prst="rect">
            <a:avLst/>
          </a:prstGeom>
        </p:spPr>
        <p:txBody>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786685B-2977-D546-9E3D-3CA676A47F0C}" type="slidenum">
              <a:rPr lang="fr-FR" smtClean="0"/>
              <a:pPr/>
              <a:t>3</a:t>
            </a:fld>
            <a:endParaRPr lang="fr-FR" dirty="0"/>
          </a:p>
        </p:txBody>
      </p:sp>
      <p:sp>
        <p:nvSpPr>
          <p:cNvPr id="9" name="Espace réservé du texte 5"/>
          <p:cNvSpPr txBox="1">
            <a:spLocks/>
          </p:cNvSpPr>
          <p:nvPr/>
        </p:nvSpPr>
        <p:spPr>
          <a:xfrm>
            <a:off x="178452" y="1136718"/>
            <a:ext cx="5542410" cy="2075406"/>
          </a:xfrm>
          <a:prstGeom prst="rect">
            <a:avLst/>
          </a:prstGeom>
        </p:spPr>
        <p:txBody>
          <a:bodyPr>
            <a:normAutofit fontScale="77500" lnSpcReduction="20000"/>
          </a:bodyPr>
          <a:lstStyle>
            <a:lvl1pPr marL="0" indent="0" algn="l" defTabSz="457200" rtl="0" eaLnBrk="1" latinLnBrk="0" hangingPunct="1">
              <a:spcBef>
                <a:spcPct val="20000"/>
              </a:spcBef>
              <a:buFont typeface="Arial"/>
              <a:buNone/>
              <a:defRPr sz="2800" b="0" i="0" kern="1200">
                <a:solidFill>
                  <a:schemeClr val="tx1"/>
                </a:solidFill>
                <a:latin typeface="Arial" charset="0"/>
                <a:ea typeface="Arial" charset="0"/>
                <a:cs typeface="Arial" charset="0"/>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r>
              <a:rPr lang="fr-FR" sz="1800" b="1" dirty="0">
                <a:solidFill>
                  <a:srgbClr val="000000"/>
                </a:solidFill>
                <a:latin typeface="Calibri"/>
                <a:ea typeface="+mj-ea"/>
                <a:cs typeface="Arial" panose="020B0604020202020204" pitchFamily="34" charset="0"/>
              </a:rPr>
              <a:t>	</a:t>
            </a:r>
            <a:r>
              <a:rPr lang="fr-FR" sz="1600" dirty="0"/>
              <a:t>LA RESTAURATION </a:t>
            </a:r>
          </a:p>
          <a:p>
            <a:pPr algn="just"/>
            <a:r>
              <a:rPr lang="fr-FR" sz="1600" b="1" dirty="0">
                <a:solidFill>
                  <a:srgbClr val="000000"/>
                </a:solidFill>
                <a:latin typeface="Calibri"/>
                <a:ea typeface="+mj-ea"/>
                <a:cs typeface="Arial" panose="020B0604020202020204" pitchFamily="34" charset="0"/>
              </a:rPr>
              <a:t>Les gestes barrières</a:t>
            </a:r>
          </a:p>
          <a:p>
            <a:pPr marL="457200" indent="-457200" algn="just">
              <a:buClr>
                <a:srgbClr val="5AB88F"/>
              </a:buClr>
              <a:buFont typeface="Wingdings" panose="05000000000000000000" pitchFamily="2" charset="2"/>
              <a:buChar char="§"/>
            </a:pPr>
            <a:r>
              <a:rPr lang="fr-FR" sz="1500" dirty="0">
                <a:solidFill>
                  <a:srgbClr val="000000"/>
                </a:solidFill>
                <a:latin typeface="Calibri"/>
              </a:rPr>
              <a:t>Le </a:t>
            </a:r>
            <a:r>
              <a:rPr lang="fr-FR" sz="1500" b="1" dirty="0">
                <a:solidFill>
                  <a:srgbClr val="000000"/>
                </a:solidFill>
                <a:latin typeface="Calibri"/>
              </a:rPr>
              <a:t>port du masque est obligatoire </a:t>
            </a:r>
            <a:r>
              <a:rPr lang="fr-FR" sz="1500" dirty="0">
                <a:solidFill>
                  <a:srgbClr val="000000"/>
                </a:solidFill>
                <a:latin typeface="Calibri"/>
              </a:rPr>
              <a:t>même lorsqu’ils sont assis,  </a:t>
            </a:r>
            <a:r>
              <a:rPr lang="fr-FR" sz="1500" b="1" dirty="0">
                <a:solidFill>
                  <a:srgbClr val="000000"/>
                </a:solidFill>
                <a:latin typeface="Calibri"/>
              </a:rPr>
              <a:t>tant qu’ils ne consomment </a:t>
            </a:r>
            <a:r>
              <a:rPr lang="fr-FR" sz="1500" dirty="0">
                <a:solidFill>
                  <a:srgbClr val="000000"/>
                </a:solidFill>
                <a:latin typeface="Calibri"/>
              </a:rPr>
              <a:t>pas un plat ou une boisson;</a:t>
            </a:r>
          </a:p>
          <a:p>
            <a:pPr marL="457200" indent="-457200" algn="just">
              <a:buClr>
                <a:srgbClr val="5AB88F"/>
              </a:buClr>
              <a:buFont typeface="Wingdings" panose="05000000000000000000" pitchFamily="2" charset="2"/>
              <a:buChar char="§"/>
            </a:pPr>
            <a:r>
              <a:rPr lang="fr-FR" sz="1500" dirty="0">
                <a:solidFill>
                  <a:srgbClr val="000000"/>
                </a:solidFill>
                <a:latin typeface="Calibri"/>
              </a:rPr>
              <a:t>Il  est  </a:t>
            </a:r>
            <a:r>
              <a:rPr lang="fr-FR" sz="1500" b="1" dirty="0">
                <a:solidFill>
                  <a:srgbClr val="000000"/>
                </a:solidFill>
                <a:latin typeface="Calibri"/>
              </a:rPr>
              <a:t>préconisé  de  contrôler  </a:t>
            </a:r>
            <a:r>
              <a:rPr lang="fr-FR" sz="1500" dirty="0">
                <a:solidFill>
                  <a:srgbClr val="000000"/>
                </a:solidFill>
                <a:latin typeface="Calibri"/>
              </a:rPr>
              <a:t>le renouvellement de l’air, par exemple par l’utilisation de capteurs de </a:t>
            </a:r>
            <a:r>
              <a:rPr lang="fr-FR" sz="1500" b="1" dirty="0">
                <a:solidFill>
                  <a:srgbClr val="000000"/>
                </a:solidFill>
                <a:latin typeface="Calibri"/>
              </a:rPr>
              <a:t>CO2</a:t>
            </a:r>
            <a:r>
              <a:rPr lang="fr-FR" sz="1500" dirty="0">
                <a:solidFill>
                  <a:srgbClr val="000000"/>
                </a:solidFill>
                <a:latin typeface="Calibri"/>
              </a:rPr>
              <a:t>;</a:t>
            </a:r>
          </a:p>
          <a:p>
            <a:pPr marL="457200" indent="-457200" algn="just">
              <a:buClr>
                <a:srgbClr val="5AB88F"/>
              </a:buClr>
              <a:buFont typeface="Wingdings" panose="05000000000000000000" pitchFamily="2" charset="2"/>
              <a:buChar char="§"/>
            </a:pPr>
            <a:r>
              <a:rPr lang="fr-FR" sz="1500" dirty="0">
                <a:solidFill>
                  <a:srgbClr val="000000"/>
                </a:solidFill>
                <a:latin typeface="Calibri"/>
              </a:rPr>
              <a:t>Les  </a:t>
            </a:r>
            <a:r>
              <a:rPr lang="fr-FR" sz="1500" b="1" dirty="0">
                <a:solidFill>
                  <a:srgbClr val="000000"/>
                </a:solidFill>
                <a:latin typeface="Calibri"/>
              </a:rPr>
              <a:t>tables </a:t>
            </a:r>
            <a:r>
              <a:rPr lang="fr-FR" sz="1500" dirty="0">
                <a:solidFill>
                  <a:srgbClr val="000000"/>
                </a:solidFill>
                <a:latin typeface="Calibri"/>
              </a:rPr>
              <a:t> du  réfectoire  sont  </a:t>
            </a:r>
            <a:r>
              <a:rPr lang="fr-FR" sz="1500" b="1" dirty="0">
                <a:solidFill>
                  <a:srgbClr val="000000"/>
                </a:solidFill>
                <a:latin typeface="Calibri"/>
              </a:rPr>
              <a:t>nettoyées  et  désinfectées</a:t>
            </a:r>
            <a:r>
              <a:rPr lang="fr-FR" sz="1500" dirty="0">
                <a:solidFill>
                  <a:srgbClr val="000000"/>
                </a:solidFill>
                <a:latin typeface="Calibri"/>
              </a:rPr>
              <a:t>,  a </a:t>
            </a:r>
            <a:r>
              <a:rPr lang="fr-FR" sz="1500" b="1" dirty="0">
                <a:solidFill>
                  <a:srgbClr val="000000"/>
                </a:solidFill>
                <a:latin typeface="Calibri"/>
              </a:rPr>
              <a:t>minima</a:t>
            </a:r>
            <a:r>
              <a:rPr lang="fr-FR" sz="1500" dirty="0">
                <a:solidFill>
                  <a:srgbClr val="000000"/>
                </a:solidFill>
                <a:latin typeface="Calibri"/>
              </a:rPr>
              <a:t>, après  </a:t>
            </a:r>
            <a:r>
              <a:rPr lang="fr-FR" sz="1500" b="1" dirty="0">
                <a:solidFill>
                  <a:srgbClr val="000000"/>
                </a:solidFill>
                <a:latin typeface="Calibri"/>
              </a:rPr>
              <a:t>chaque  service  </a:t>
            </a:r>
            <a:r>
              <a:rPr lang="fr-FR" sz="1500" dirty="0">
                <a:solidFill>
                  <a:srgbClr val="000000"/>
                </a:solidFill>
                <a:latin typeface="Calibri"/>
              </a:rPr>
              <a:t>et, </a:t>
            </a:r>
            <a:r>
              <a:rPr lang="fr-FR" sz="1500" b="1" dirty="0">
                <a:solidFill>
                  <a:srgbClr val="000000"/>
                </a:solidFill>
                <a:latin typeface="Calibri"/>
              </a:rPr>
              <a:t>si possible</a:t>
            </a:r>
            <a:r>
              <a:rPr lang="fr-FR" sz="1500" dirty="0">
                <a:solidFill>
                  <a:srgbClr val="000000"/>
                </a:solidFill>
                <a:latin typeface="Calibri"/>
              </a:rPr>
              <a:t>, après </a:t>
            </a:r>
            <a:r>
              <a:rPr lang="fr-FR" sz="1500" b="1" dirty="0">
                <a:solidFill>
                  <a:srgbClr val="000000"/>
                </a:solidFill>
                <a:latin typeface="Calibri"/>
              </a:rPr>
              <a:t>chaque repas</a:t>
            </a:r>
            <a:r>
              <a:rPr lang="fr-FR" sz="1500" dirty="0">
                <a:solidFill>
                  <a:srgbClr val="000000"/>
                </a:solidFill>
                <a:latin typeface="Calibri"/>
              </a:rPr>
              <a:t>.</a:t>
            </a:r>
          </a:p>
          <a:p>
            <a:pPr marL="457200" indent="-457200" algn="just">
              <a:buClr>
                <a:srgbClr val="5AB88F"/>
              </a:buClr>
              <a:buFont typeface="Wingdings" panose="05000000000000000000" pitchFamily="2" charset="2"/>
              <a:buChar char="§"/>
            </a:pPr>
            <a:r>
              <a:rPr lang="fr-FR" sz="1500" b="1" dirty="0">
                <a:solidFill>
                  <a:srgbClr val="000000"/>
                </a:solidFill>
                <a:latin typeface="Calibri"/>
              </a:rPr>
              <a:t>Prohiber les offres  alimentaires  en  vrac  </a:t>
            </a:r>
            <a:r>
              <a:rPr lang="fr-FR" sz="1500" dirty="0">
                <a:solidFill>
                  <a:srgbClr val="000000"/>
                </a:solidFill>
                <a:latin typeface="Calibri"/>
              </a:rPr>
              <a:t>(pains,  bars  à  salades,  desserts,  corbeilles  de fruits,  etc.)  au  profit  d’un  dressage  à  l’assiette  et/ou  au  plateau  pour  éviter  les manipulations (adapter les modalités de conditionnement le cas échéant) ;</a:t>
            </a:r>
          </a:p>
        </p:txBody>
      </p:sp>
      <p:sp>
        <p:nvSpPr>
          <p:cNvPr id="10" name="Espace réservé du texte 5"/>
          <p:cNvSpPr txBox="1">
            <a:spLocks/>
          </p:cNvSpPr>
          <p:nvPr/>
        </p:nvSpPr>
        <p:spPr>
          <a:xfrm>
            <a:off x="5999990" y="954463"/>
            <a:ext cx="5741124" cy="1616800"/>
          </a:xfrm>
          <a:prstGeom prst="rect">
            <a:avLst/>
          </a:prstGeom>
        </p:spPr>
        <p:txBody>
          <a:bodyPr>
            <a:normAutofit fontScale="77500" lnSpcReduction="20000"/>
          </a:bodyPr>
          <a:lstStyle>
            <a:lvl1pPr marL="0" indent="0" algn="l" defTabSz="457200" rtl="0" eaLnBrk="1" latinLnBrk="0" hangingPunct="1">
              <a:spcBef>
                <a:spcPct val="20000"/>
              </a:spcBef>
              <a:buFont typeface="Arial"/>
              <a:buNone/>
              <a:defRPr sz="2800" b="0" i="0" kern="1200">
                <a:solidFill>
                  <a:schemeClr val="tx1"/>
                </a:solidFill>
                <a:latin typeface="Arial" charset="0"/>
                <a:ea typeface="Arial" charset="0"/>
                <a:cs typeface="Arial" charset="0"/>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Clr>
                <a:srgbClr val="5AB88F"/>
              </a:buClr>
            </a:pPr>
            <a:endParaRPr lang="fr-FR" sz="1600" dirty="0"/>
          </a:p>
          <a:p>
            <a:pPr>
              <a:buClr>
                <a:srgbClr val="5AB88F"/>
              </a:buClr>
            </a:pPr>
            <a:r>
              <a:rPr lang="fr-FR" sz="1400" dirty="0"/>
              <a:t>L’EDUCATION PHYSIQUE E T SPORTIVE</a:t>
            </a:r>
            <a:endParaRPr lang="fr-FR" sz="1600" b="1" dirty="0">
              <a:solidFill>
                <a:srgbClr val="000000"/>
              </a:solidFill>
              <a:latin typeface="Calibri" panose="020F0502020204030204" pitchFamily="34" charset="0"/>
            </a:endParaRPr>
          </a:p>
          <a:p>
            <a:pPr marL="457200" indent="-457200" algn="just">
              <a:buClr>
                <a:srgbClr val="5AB88F"/>
              </a:buClr>
              <a:buFont typeface="Wingdings" panose="05000000000000000000" pitchFamily="2" charset="2"/>
              <a:buChar char="§"/>
            </a:pPr>
            <a:r>
              <a:rPr lang="fr-FR" sz="1600" b="1" dirty="0">
                <a:solidFill>
                  <a:srgbClr val="000000"/>
                </a:solidFill>
                <a:latin typeface="Calibri" panose="020F0502020204030204" pitchFamily="34" charset="0"/>
              </a:rPr>
              <a:t>Les activités physiques et sportives sont interdites en intérieur</a:t>
            </a:r>
            <a:r>
              <a:rPr lang="fr-FR" sz="1600" dirty="0">
                <a:solidFill>
                  <a:srgbClr val="000000"/>
                </a:solidFill>
                <a:latin typeface="Calibri" panose="020F0502020204030204" pitchFamily="34" charset="0"/>
              </a:rPr>
              <a:t>. Les activités physiques et sportives sans port  du  masque  sont  </a:t>
            </a:r>
            <a:r>
              <a:rPr lang="fr-FR" sz="1600" b="1" dirty="0">
                <a:solidFill>
                  <a:srgbClr val="000000"/>
                </a:solidFill>
                <a:latin typeface="Calibri" panose="020F0502020204030204" pitchFamily="34" charset="0"/>
              </a:rPr>
              <a:t>autorisées  uniquement  à  l’extérieur dans  le  strict  respect  de  la  distanciation physique</a:t>
            </a:r>
            <a:r>
              <a:rPr lang="fr-FR" sz="1600" dirty="0">
                <a:solidFill>
                  <a:srgbClr val="000000"/>
                </a:solidFill>
                <a:latin typeface="Calibri" panose="020F0502020204030204" pitchFamily="34" charset="0"/>
              </a:rPr>
              <a:t>. Seules les pratiques liées aux </a:t>
            </a:r>
            <a:r>
              <a:rPr lang="fr-FR" sz="1600" b="1" dirty="0">
                <a:solidFill>
                  <a:srgbClr val="000000"/>
                </a:solidFill>
                <a:latin typeface="Calibri" panose="020F0502020204030204" pitchFamily="34" charset="0"/>
              </a:rPr>
              <a:t>spécialités dispensées en 1ère et en Terminale </a:t>
            </a:r>
            <a:r>
              <a:rPr lang="fr-FR" sz="1600" dirty="0">
                <a:solidFill>
                  <a:srgbClr val="000000"/>
                </a:solidFill>
                <a:latin typeface="Calibri" panose="020F0502020204030204" pitchFamily="34" charset="0"/>
              </a:rPr>
              <a:t>(arts du cirque, danse),  ainsi  que  les  </a:t>
            </a:r>
            <a:r>
              <a:rPr lang="fr-FR" sz="1600" b="1" dirty="0">
                <a:solidFill>
                  <a:srgbClr val="000000"/>
                </a:solidFill>
                <a:latin typeface="Calibri" panose="020F0502020204030204" pitchFamily="34" charset="0"/>
              </a:rPr>
              <a:t>activités  de  motricité  à  l’école  maternelle</a:t>
            </a:r>
            <a:r>
              <a:rPr lang="fr-FR" sz="1600" dirty="0">
                <a:solidFill>
                  <a:srgbClr val="000000"/>
                </a:solidFill>
                <a:latin typeface="Calibri" panose="020F0502020204030204" pitchFamily="34" charset="0"/>
              </a:rPr>
              <a:t>,  </a:t>
            </a:r>
            <a:r>
              <a:rPr lang="fr-FR" sz="1600" b="1" dirty="0">
                <a:solidFill>
                  <a:srgbClr val="000000"/>
                </a:solidFill>
                <a:latin typeface="Calibri" panose="020F0502020204030204" pitchFamily="34" charset="0"/>
              </a:rPr>
              <a:t>demeurent  autorisées </a:t>
            </a:r>
            <a:r>
              <a:rPr lang="fr-FR" sz="1600" dirty="0">
                <a:solidFill>
                  <a:srgbClr val="000000"/>
                </a:solidFill>
                <a:latin typeface="Calibri" panose="020F0502020204030204" pitchFamily="34" charset="0"/>
              </a:rPr>
              <a:t> dans  le  strict  respect des gestes barrières.</a:t>
            </a:r>
            <a:endParaRPr lang="fr-FR" sz="1600" dirty="0">
              <a:solidFill>
                <a:prstClr val="black"/>
              </a:solidFill>
              <a:latin typeface="+mn-lt"/>
              <a:cs typeface="Arial" panose="020B0604020202020204" pitchFamily="34" charset="0"/>
            </a:endParaRPr>
          </a:p>
        </p:txBody>
      </p:sp>
      <p:sp>
        <p:nvSpPr>
          <p:cNvPr id="2" name="ZoneTexte 1"/>
          <p:cNvSpPr txBox="1"/>
          <p:nvPr/>
        </p:nvSpPr>
        <p:spPr>
          <a:xfrm>
            <a:off x="328245" y="666053"/>
            <a:ext cx="4736124" cy="369332"/>
          </a:xfrm>
          <a:prstGeom prst="rect">
            <a:avLst/>
          </a:prstGeom>
          <a:noFill/>
        </p:spPr>
        <p:txBody>
          <a:bodyPr wrap="square" rtlCol="0">
            <a:spAutoFit/>
          </a:bodyPr>
          <a:lstStyle/>
          <a:p>
            <a:r>
              <a:rPr lang="fr-FR" b="1" dirty="0">
                <a:solidFill>
                  <a:srgbClr val="000000"/>
                </a:solidFill>
              </a:rPr>
              <a:t>Les principaux changements au 18 janvier 2021</a:t>
            </a:r>
            <a:r>
              <a:rPr lang="fr-FR" dirty="0">
                <a:solidFill>
                  <a:srgbClr val="000000"/>
                </a:solidFill>
              </a:rPr>
              <a:t>:</a:t>
            </a:r>
          </a:p>
        </p:txBody>
      </p:sp>
      <p:sp>
        <p:nvSpPr>
          <p:cNvPr id="7" name="Espace réservé du texte 5"/>
          <p:cNvSpPr txBox="1">
            <a:spLocks/>
          </p:cNvSpPr>
          <p:nvPr/>
        </p:nvSpPr>
        <p:spPr>
          <a:xfrm>
            <a:off x="178452" y="3321538"/>
            <a:ext cx="5602692" cy="2586894"/>
          </a:xfrm>
          <a:prstGeom prst="rect">
            <a:avLst/>
          </a:prstGeom>
        </p:spPr>
        <p:txBody>
          <a:bodyPr>
            <a:normAutofit fontScale="77500" lnSpcReduction="20000"/>
          </a:bodyPr>
          <a:lstStyle>
            <a:lvl1pPr marL="0" indent="0" algn="l" defTabSz="457200" rtl="0" eaLnBrk="1" latinLnBrk="0" hangingPunct="1">
              <a:spcBef>
                <a:spcPct val="20000"/>
              </a:spcBef>
              <a:buFont typeface="Arial"/>
              <a:buNone/>
              <a:defRPr sz="2800" b="0" i="0" kern="1200">
                <a:solidFill>
                  <a:schemeClr val="tx1"/>
                </a:solidFill>
                <a:latin typeface="Arial" charset="0"/>
                <a:ea typeface="Arial" charset="0"/>
                <a:cs typeface="Arial" charset="0"/>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r>
              <a:rPr lang="fr-FR" sz="1700" b="1" dirty="0">
                <a:solidFill>
                  <a:srgbClr val="000000"/>
                </a:solidFill>
                <a:latin typeface="Calibri"/>
              </a:rPr>
              <a:t>Le brassage des élèves</a:t>
            </a:r>
          </a:p>
          <a:p>
            <a:pPr marL="457200" indent="-457200" algn="just">
              <a:buClr>
                <a:srgbClr val="5AB88F"/>
              </a:buClr>
              <a:buFont typeface="Wingdings" panose="05000000000000000000" pitchFamily="2" charset="2"/>
              <a:buChar char="§"/>
            </a:pPr>
            <a:r>
              <a:rPr lang="fr-FR" sz="1600" dirty="0">
                <a:solidFill>
                  <a:srgbClr val="000000"/>
                </a:solidFill>
                <a:latin typeface="Calibri" panose="020F0502020204030204" pitchFamily="34" charset="0"/>
              </a:rPr>
              <a:t>Dans le </a:t>
            </a:r>
            <a:r>
              <a:rPr lang="fr-FR" sz="1600" b="1" dirty="0">
                <a:solidFill>
                  <a:srgbClr val="000000"/>
                </a:solidFill>
                <a:latin typeface="Calibri" panose="020F0502020204030204" pitchFamily="34" charset="0"/>
              </a:rPr>
              <a:t>premier degré</a:t>
            </a:r>
            <a:r>
              <a:rPr lang="fr-FR" sz="1600" dirty="0">
                <a:solidFill>
                  <a:srgbClr val="000000"/>
                </a:solidFill>
                <a:latin typeface="Calibri" panose="020F0502020204030204" pitchFamily="34" charset="0"/>
              </a:rPr>
              <a:t>, </a:t>
            </a:r>
            <a:r>
              <a:rPr lang="fr-FR" sz="1600" b="1" dirty="0">
                <a:solidFill>
                  <a:srgbClr val="000000"/>
                </a:solidFill>
                <a:latin typeface="Calibri" panose="020F0502020204030204" pitchFamily="34" charset="0"/>
              </a:rPr>
              <a:t>le non brassage entre élèves de classes différentes doit impérativement être respecté</a:t>
            </a:r>
            <a:r>
              <a:rPr lang="fr-FR" sz="1600" dirty="0">
                <a:solidFill>
                  <a:srgbClr val="000000"/>
                </a:solidFill>
                <a:latin typeface="Calibri" panose="020F0502020204030204" pitchFamily="34" charset="0"/>
              </a:rPr>
              <a:t>. Les élèves d’une même classe déjeunent ensemble en maintenant une distanciation d’au moins un mètre avec ceux des autres classes. La stabilité des groupes d’élèves déjeunant à une même table est privilégiée.</a:t>
            </a:r>
          </a:p>
          <a:p>
            <a:pPr marL="457200" indent="-457200" algn="just">
              <a:buClr>
                <a:srgbClr val="5AB88F"/>
              </a:buClr>
              <a:buFont typeface="Wingdings" panose="05000000000000000000" pitchFamily="2" charset="2"/>
              <a:buChar char="§"/>
            </a:pPr>
            <a:r>
              <a:rPr lang="fr-FR" sz="1600" b="1" dirty="0">
                <a:solidFill>
                  <a:srgbClr val="000000"/>
                </a:solidFill>
                <a:latin typeface="Calibri" panose="020F0502020204030204" pitchFamily="34" charset="0"/>
              </a:rPr>
              <a:t>Exploiter,</a:t>
            </a:r>
            <a:r>
              <a:rPr lang="fr-FR" sz="1600" dirty="0">
                <a:solidFill>
                  <a:srgbClr val="000000"/>
                </a:solidFill>
                <a:latin typeface="Calibri" panose="020F0502020204030204" pitchFamily="34" charset="0"/>
              </a:rPr>
              <a:t> lorsque l’étalement des plages horaires ou l’organisation de plusieurs services ne  permettent pas  de  respecter  les  règles  de  distanciation  et  la  limitation du  brassage entre groupes d’élèves (ou l’interdiction du  brassage dans  le  premier  degré), d’autres espaces  que  les  locaux  habituellement  dédiés    à  la  restauration (salles  des  fêtes, gymnases, etc.);</a:t>
            </a:r>
          </a:p>
          <a:p>
            <a:pPr marL="457200" indent="-457200" algn="just">
              <a:buClr>
                <a:srgbClr val="5AB88F"/>
              </a:buClr>
              <a:buFont typeface="Wingdings" panose="05000000000000000000" pitchFamily="2" charset="2"/>
              <a:buChar char="§"/>
            </a:pPr>
            <a:r>
              <a:rPr lang="fr-FR" sz="1600" b="1" dirty="0">
                <a:solidFill>
                  <a:srgbClr val="000000"/>
                </a:solidFill>
                <a:latin typeface="Calibri" panose="020F0502020204030204" pitchFamily="34" charset="0"/>
              </a:rPr>
              <a:t>Proposer des repas à emporter </a:t>
            </a:r>
            <a:r>
              <a:rPr lang="fr-FR" sz="1600" dirty="0">
                <a:solidFill>
                  <a:srgbClr val="000000"/>
                </a:solidFill>
                <a:latin typeface="Calibri" panose="020F0502020204030204" pitchFamily="34" charset="0"/>
              </a:rPr>
              <a:t>(offerts si possible en alternant pour les élèves les repas froids, à emporter, et les repas chauds à la cantine  en établissant  un roulement  un jour sur  deux)  et  veiller  au  respect  de  la  distanciation  physique et  au  non  brassage par  les élèves au moment de la prise du repas à emporter. </a:t>
            </a:r>
          </a:p>
        </p:txBody>
      </p:sp>
    </p:spTree>
    <p:extLst>
      <p:ext uri="{BB962C8B-B14F-4D97-AF65-F5344CB8AC3E}">
        <p14:creationId xmlns:p14="http://schemas.microsoft.com/office/powerpoint/2010/main" val="3059308182"/>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re 1"/>
          <p:cNvSpPr txBox="1">
            <a:spLocks/>
          </p:cNvSpPr>
          <p:nvPr/>
        </p:nvSpPr>
        <p:spPr>
          <a:xfrm>
            <a:off x="2528692" y="182889"/>
            <a:ext cx="7881400" cy="532219"/>
          </a:xfrm>
          <a:prstGeom prst="rect">
            <a:avLst/>
          </a:prstGeom>
        </p:spPr>
        <p:txBody>
          <a:bodyPr/>
          <a:lstStyle>
            <a:lvl1pPr algn="l" defTabSz="457200" rtl="0" eaLnBrk="1" latinLnBrk="0" hangingPunct="1">
              <a:spcBef>
                <a:spcPct val="0"/>
              </a:spcBef>
              <a:buNone/>
              <a:defRPr sz="3200" b="1" i="0" kern="1200">
                <a:solidFill>
                  <a:srgbClr val="5AB88F"/>
                </a:solidFill>
                <a:latin typeface="Arial Black" charset="0"/>
                <a:ea typeface="Arial Black" charset="0"/>
                <a:cs typeface="Arial Black" charset="0"/>
              </a:defRPr>
            </a:lvl1pPr>
          </a:lstStyle>
          <a:p>
            <a:r>
              <a:rPr lang="fr-FR" dirty="0"/>
              <a:t>Protocole sanitaire </a:t>
            </a:r>
          </a:p>
        </p:txBody>
      </p:sp>
      <p:sp>
        <p:nvSpPr>
          <p:cNvPr id="6" name="Espace réservé du numéro de diapositive 4"/>
          <p:cNvSpPr txBox="1">
            <a:spLocks/>
          </p:cNvSpPr>
          <p:nvPr/>
        </p:nvSpPr>
        <p:spPr>
          <a:xfrm>
            <a:off x="8149942" y="6390910"/>
            <a:ext cx="450457" cy="365125"/>
          </a:xfrm>
          <a:prstGeom prst="rect">
            <a:avLst/>
          </a:prstGeom>
        </p:spPr>
        <p:txBody>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786685B-2977-D546-9E3D-3CA676A47F0C}" type="slidenum">
              <a:rPr lang="fr-FR" smtClean="0"/>
              <a:pPr/>
              <a:t>4</a:t>
            </a:fld>
            <a:endParaRPr lang="fr-FR" dirty="0"/>
          </a:p>
        </p:txBody>
      </p:sp>
      <p:sp>
        <p:nvSpPr>
          <p:cNvPr id="9" name="Espace réservé du texte 5"/>
          <p:cNvSpPr txBox="1">
            <a:spLocks/>
          </p:cNvSpPr>
          <p:nvPr/>
        </p:nvSpPr>
        <p:spPr>
          <a:xfrm>
            <a:off x="178451" y="1192162"/>
            <a:ext cx="6290941" cy="1484697"/>
          </a:xfrm>
          <a:prstGeom prst="rect">
            <a:avLst/>
          </a:prstGeom>
        </p:spPr>
        <p:txBody>
          <a:bodyPr>
            <a:normAutofit fontScale="85000" lnSpcReduction="20000"/>
          </a:bodyPr>
          <a:lstStyle>
            <a:lvl1pPr marL="0" indent="0" algn="l" defTabSz="457200" rtl="0" eaLnBrk="1" latinLnBrk="0" hangingPunct="1">
              <a:spcBef>
                <a:spcPct val="20000"/>
              </a:spcBef>
              <a:buFont typeface="Arial"/>
              <a:buNone/>
              <a:defRPr sz="2800" b="0" i="0" kern="1200">
                <a:solidFill>
                  <a:schemeClr val="tx1"/>
                </a:solidFill>
                <a:latin typeface="Arial" charset="0"/>
                <a:ea typeface="Arial" charset="0"/>
                <a:cs typeface="Arial" charset="0"/>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fr-FR" sz="1600" b="1" dirty="0">
                <a:solidFill>
                  <a:srgbClr val="000000"/>
                </a:solidFill>
                <a:latin typeface="Calibri"/>
                <a:ea typeface="+mj-ea"/>
                <a:cs typeface="Arial" panose="020B0604020202020204" pitchFamily="34" charset="0"/>
              </a:rPr>
              <a:t>Le protocole sanitaire applicable au 2 novembre 2020:</a:t>
            </a:r>
          </a:p>
          <a:p>
            <a:r>
              <a:rPr lang="fr-FR" sz="1400" i="1" dirty="0">
                <a:solidFill>
                  <a:srgbClr val="000000"/>
                </a:solidFill>
                <a:latin typeface="Calibri"/>
                <a:ea typeface="+mj-ea"/>
                <a:cs typeface="Arial" panose="020B0604020202020204" pitchFamily="34" charset="0"/>
                <a:hlinkClick r:id="rId3"/>
              </a:rPr>
              <a:t>https://www.education.gouv.fr/media/71258/download</a:t>
            </a:r>
            <a:endParaRPr lang="fr-FR" sz="1800" b="1" dirty="0">
              <a:solidFill>
                <a:srgbClr val="000000"/>
              </a:solidFill>
              <a:latin typeface="Calibri"/>
              <a:ea typeface="+mj-ea"/>
              <a:cs typeface="Arial" panose="020B0604020202020204" pitchFamily="34" charset="0"/>
            </a:endParaRPr>
          </a:p>
          <a:p>
            <a:r>
              <a:rPr lang="fr-FR" sz="1600" b="1" dirty="0">
                <a:solidFill>
                  <a:srgbClr val="000000"/>
                </a:solidFill>
                <a:latin typeface="Calibri"/>
                <a:cs typeface="Arial" panose="020B0604020202020204" pitchFamily="34" charset="0"/>
              </a:rPr>
              <a:t>Adaptation du protocole sanitaire en lycée:</a:t>
            </a:r>
          </a:p>
          <a:p>
            <a:r>
              <a:rPr lang="fr-FR" sz="1600" dirty="0">
                <a:solidFill>
                  <a:srgbClr val="000000"/>
                </a:solidFill>
                <a:latin typeface="Calibri"/>
                <a:cs typeface="Arial" panose="020B0604020202020204" pitchFamily="34" charset="0"/>
                <a:hlinkClick r:id="rId4"/>
              </a:rPr>
              <a:t>https://www.education.gouv.fr/application-du-protocole-sanitaire-dans-les-lycees-et-adaptations-du-bac-pour-l-annee-2020-2021-307102</a:t>
            </a:r>
            <a:endParaRPr lang="fr-FR" sz="1600" dirty="0">
              <a:solidFill>
                <a:srgbClr val="000000"/>
              </a:solidFill>
              <a:latin typeface="Calibri"/>
              <a:cs typeface="Arial" panose="020B0604020202020204" pitchFamily="34" charset="0"/>
            </a:endParaRPr>
          </a:p>
          <a:p>
            <a:r>
              <a:rPr lang="fr-FR" sz="1600" b="1" dirty="0">
                <a:solidFill>
                  <a:srgbClr val="000000"/>
                </a:solidFill>
                <a:latin typeface="Calibri"/>
                <a:ea typeface="+mj-ea"/>
                <a:cs typeface="Arial" panose="020B0604020202020204" pitchFamily="34" charset="0"/>
              </a:rPr>
              <a:t>Foire aux questions :</a:t>
            </a:r>
          </a:p>
          <a:p>
            <a:r>
              <a:rPr lang="fr-FR" sz="1400" b="1" dirty="0">
                <a:solidFill>
                  <a:srgbClr val="000000"/>
                </a:solidFill>
                <a:latin typeface="Calibri"/>
                <a:ea typeface="+mj-ea"/>
                <a:cs typeface="Arial" panose="020B0604020202020204" pitchFamily="34" charset="0"/>
                <a:hlinkClick r:id="rId5"/>
              </a:rPr>
              <a:t>La FAQ sur les conditions générales de la rentrée scolaire</a:t>
            </a:r>
            <a:endParaRPr lang="fr-FR" sz="1400" b="1" dirty="0">
              <a:solidFill>
                <a:srgbClr val="000000"/>
              </a:solidFill>
              <a:latin typeface="Calibri"/>
              <a:ea typeface="+mj-ea"/>
              <a:cs typeface="Arial" panose="020B0604020202020204" pitchFamily="34" charset="0"/>
            </a:endParaRPr>
          </a:p>
          <a:p>
            <a:endParaRPr lang="fr-FR" sz="1800" b="1" dirty="0">
              <a:solidFill>
                <a:srgbClr val="000000"/>
              </a:solidFill>
              <a:latin typeface="Calibri"/>
              <a:ea typeface="+mj-ea"/>
              <a:cs typeface="Arial" panose="020B0604020202020204" pitchFamily="34" charset="0"/>
            </a:endParaRPr>
          </a:p>
        </p:txBody>
      </p:sp>
      <p:sp>
        <p:nvSpPr>
          <p:cNvPr id="2" name="ZoneTexte 1"/>
          <p:cNvSpPr txBox="1"/>
          <p:nvPr/>
        </p:nvSpPr>
        <p:spPr>
          <a:xfrm>
            <a:off x="178451" y="607387"/>
            <a:ext cx="8613857" cy="584775"/>
          </a:xfrm>
          <a:prstGeom prst="rect">
            <a:avLst/>
          </a:prstGeom>
          <a:noFill/>
        </p:spPr>
        <p:txBody>
          <a:bodyPr wrap="square" rtlCol="0">
            <a:spAutoFit/>
          </a:bodyPr>
          <a:lstStyle/>
          <a:p>
            <a:r>
              <a:rPr lang="fr-FR" b="1" dirty="0">
                <a:solidFill>
                  <a:srgbClr val="000000"/>
                </a:solidFill>
              </a:rPr>
              <a:t>Les ressources</a:t>
            </a:r>
            <a:r>
              <a:rPr lang="fr-FR" dirty="0">
                <a:solidFill>
                  <a:srgbClr val="000000"/>
                </a:solidFill>
              </a:rPr>
              <a:t>: </a:t>
            </a:r>
          </a:p>
          <a:p>
            <a:r>
              <a:rPr lang="fr-FR" sz="1400" b="1" i="1" dirty="0">
                <a:solidFill>
                  <a:srgbClr val="000000"/>
                </a:solidFill>
                <a:ea typeface="+mj-ea"/>
                <a:cs typeface="Arial" panose="020B0604020202020204" pitchFamily="34" charset="0"/>
                <a:hlinkClick r:id="rId6"/>
              </a:rPr>
              <a:t>https://www.education.gouv.fr/rentree-2020-modalites-pratiques-305467</a:t>
            </a:r>
            <a:endParaRPr lang="fr-FR" sz="1400" b="1" i="1" dirty="0">
              <a:solidFill>
                <a:srgbClr val="000000"/>
              </a:solidFill>
              <a:ea typeface="+mj-ea"/>
              <a:cs typeface="Arial" panose="020B0604020202020204" pitchFamily="34" charset="0"/>
            </a:endParaRPr>
          </a:p>
        </p:txBody>
      </p:sp>
      <p:sp>
        <p:nvSpPr>
          <p:cNvPr id="5" name="ZoneTexte 4"/>
          <p:cNvSpPr txBox="1"/>
          <p:nvPr/>
        </p:nvSpPr>
        <p:spPr>
          <a:xfrm>
            <a:off x="178451" y="2560620"/>
            <a:ext cx="3997569" cy="2062103"/>
          </a:xfrm>
          <a:prstGeom prst="rect">
            <a:avLst/>
          </a:prstGeom>
          <a:noFill/>
        </p:spPr>
        <p:txBody>
          <a:bodyPr wrap="square" rtlCol="0">
            <a:spAutoFit/>
          </a:bodyPr>
          <a:lstStyle/>
          <a:p>
            <a:r>
              <a:rPr lang="fr-FR" sz="1600" b="1" i="1" dirty="0">
                <a:solidFill>
                  <a:srgbClr val="000000"/>
                </a:solidFill>
                <a:cs typeface="Arial" panose="020B0604020202020204" pitchFamily="34" charset="0"/>
              </a:rPr>
              <a:t>Fiche repères thématiques:</a:t>
            </a:r>
          </a:p>
          <a:p>
            <a:pPr marL="285750" indent="-285750">
              <a:buFont typeface="Wingdings" panose="05000000000000000000" pitchFamily="2" charset="2"/>
              <a:buChar char="§"/>
            </a:pPr>
            <a:r>
              <a:rPr lang="fr-FR" sz="1400" b="1" dirty="0">
                <a:solidFill>
                  <a:srgbClr val="000000"/>
                </a:solidFill>
                <a:cs typeface="Arial" panose="020B0604020202020204" pitchFamily="34" charset="0"/>
                <a:hlinkClick r:id="rId7"/>
              </a:rPr>
              <a:t>Organisation de la restauration</a:t>
            </a:r>
            <a:endParaRPr lang="fr-FR" sz="1400" b="1" dirty="0">
              <a:solidFill>
                <a:srgbClr val="000000"/>
              </a:solidFill>
              <a:cs typeface="Arial" panose="020B0604020202020204" pitchFamily="34" charset="0"/>
            </a:endParaRPr>
          </a:p>
          <a:p>
            <a:pPr marL="285750" indent="-285750">
              <a:buFont typeface="Wingdings" panose="05000000000000000000" pitchFamily="2" charset="2"/>
              <a:buChar char="§"/>
            </a:pPr>
            <a:r>
              <a:rPr lang="fr-FR" sz="1400" b="1" dirty="0">
                <a:solidFill>
                  <a:srgbClr val="000000"/>
                </a:solidFill>
                <a:cs typeface="Arial" panose="020B0604020202020204" pitchFamily="34" charset="0"/>
                <a:hlinkClick r:id="rId8"/>
              </a:rPr>
              <a:t>Organisation de la récréation</a:t>
            </a:r>
            <a:endParaRPr lang="fr-FR" sz="1400" b="1" dirty="0">
              <a:solidFill>
                <a:srgbClr val="000000"/>
              </a:solidFill>
              <a:cs typeface="Arial" panose="020B0604020202020204" pitchFamily="34" charset="0"/>
            </a:endParaRPr>
          </a:p>
          <a:p>
            <a:pPr marL="285750" indent="-285750">
              <a:buFont typeface="Wingdings" panose="05000000000000000000" pitchFamily="2" charset="2"/>
              <a:buChar char="§"/>
            </a:pPr>
            <a:r>
              <a:rPr lang="fr-FR" sz="1400" b="1" dirty="0">
                <a:solidFill>
                  <a:srgbClr val="000000"/>
                </a:solidFill>
                <a:cs typeface="Arial" panose="020B0604020202020204" pitchFamily="34" charset="0"/>
                <a:hlinkClick r:id="rId9"/>
              </a:rPr>
              <a:t>Organisation des internats</a:t>
            </a:r>
            <a:endParaRPr lang="fr-FR" sz="1400" b="1" dirty="0">
              <a:solidFill>
                <a:srgbClr val="000000"/>
              </a:solidFill>
              <a:cs typeface="Arial" panose="020B0604020202020204" pitchFamily="34" charset="0"/>
            </a:endParaRPr>
          </a:p>
          <a:p>
            <a:pPr marL="285750" indent="-285750">
              <a:buFont typeface="Wingdings" panose="05000000000000000000" pitchFamily="2" charset="2"/>
              <a:buChar char="§"/>
            </a:pPr>
            <a:r>
              <a:rPr lang="fr-FR" sz="1400" b="1" dirty="0">
                <a:solidFill>
                  <a:srgbClr val="000000"/>
                </a:solidFill>
                <a:cs typeface="Arial" panose="020B0604020202020204" pitchFamily="34" charset="0"/>
                <a:hlinkClick r:id="rId10"/>
              </a:rPr>
              <a:t>Reprise de l’EPS</a:t>
            </a:r>
            <a:endParaRPr lang="fr-FR" sz="1400" b="1" dirty="0">
              <a:solidFill>
                <a:srgbClr val="000000"/>
              </a:solidFill>
              <a:cs typeface="Arial" panose="020B0604020202020204" pitchFamily="34" charset="0"/>
            </a:endParaRPr>
          </a:p>
          <a:p>
            <a:pPr marL="285750" indent="-285750">
              <a:buFont typeface="Wingdings" panose="05000000000000000000" pitchFamily="2" charset="2"/>
              <a:buChar char="§"/>
            </a:pPr>
            <a:r>
              <a:rPr lang="fr-FR" sz="1400" b="1" dirty="0">
                <a:solidFill>
                  <a:srgbClr val="000000"/>
                </a:solidFill>
                <a:cs typeface="Arial" panose="020B0604020202020204" pitchFamily="34" charset="0"/>
                <a:hlinkClick r:id="rId11"/>
              </a:rPr>
              <a:t>Education musicale</a:t>
            </a:r>
            <a:endParaRPr lang="fr-FR" sz="1400" b="1" dirty="0">
              <a:solidFill>
                <a:srgbClr val="000000"/>
              </a:solidFill>
              <a:cs typeface="Arial" panose="020B0604020202020204" pitchFamily="34" charset="0"/>
            </a:endParaRPr>
          </a:p>
          <a:p>
            <a:endParaRPr lang="fr-FR" sz="1400" b="1" dirty="0">
              <a:solidFill>
                <a:srgbClr val="000000"/>
              </a:solidFill>
              <a:cs typeface="Arial" panose="020B0604020202020204" pitchFamily="34" charset="0"/>
              <a:hlinkClick r:id="rId12"/>
            </a:endParaRPr>
          </a:p>
          <a:p>
            <a:endParaRPr lang="fr-FR" sz="1400" b="1" dirty="0">
              <a:solidFill>
                <a:srgbClr val="000000"/>
              </a:solidFill>
              <a:cs typeface="Arial" panose="020B0604020202020204" pitchFamily="34" charset="0"/>
            </a:endParaRPr>
          </a:p>
          <a:p>
            <a:endParaRPr lang="fr-FR" sz="1400" b="1" dirty="0">
              <a:solidFill>
                <a:srgbClr val="000000"/>
              </a:solidFill>
              <a:cs typeface="Arial" panose="020B0604020202020204" pitchFamily="34" charset="0"/>
            </a:endParaRPr>
          </a:p>
        </p:txBody>
      </p:sp>
      <p:sp>
        <p:nvSpPr>
          <p:cNvPr id="7" name="ZoneTexte 6"/>
          <p:cNvSpPr txBox="1"/>
          <p:nvPr/>
        </p:nvSpPr>
        <p:spPr>
          <a:xfrm>
            <a:off x="178451" y="5053610"/>
            <a:ext cx="11216380" cy="800219"/>
          </a:xfrm>
          <a:prstGeom prst="rect">
            <a:avLst/>
          </a:prstGeom>
          <a:noFill/>
        </p:spPr>
        <p:txBody>
          <a:bodyPr wrap="square" rtlCol="0">
            <a:spAutoFit/>
          </a:bodyPr>
          <a:lstStyle/>
          <a:p>
            <a:r>
              <a:rPr lang="fr-FR" sz="1600" b="1" dirty="0">
                <a:solidFill>
                  <a:srgbClr val="000000"/>
                </a:solidFill>
                <a:cs typeface="Arial" panose="020B0604020202020204" pitchFamily="34" charset="0"/>
              </a:rPr>
              <a:t>Le plan de continuité pédagogique:</a:t>
            </a:r>
          </a:p>
          <a:p>
            <a:r>
              <a:rPr lang="fr-FR" sz="1400" i="1" dirty="0">
                <a:solidFill>
                  <a:srgbClr val="000000"/>
                </a:solidFill>
                <a:cs typeface="Arial" panose="020B0604020202020204" pitchFamily="34" charset="0"/>
                <a:hlinkClick r:id="rId13"/>
              </a:rPr>
              <a:t>https://eduscol.education.fr/cid152893/rentree-scolaire-2020-plan-de-continuite-pedagogique.html</a:t>
            </a:r>
            <a:endParaRPr lang="fr-FR" sz="1400" i="1" dirty="0">
              <a:solidFill>
                <a:srgbClr val="000000"/>
              </a:solidFill>
              <a:cs typeface="Arial" panose="020B0604020202020204" pitchFamily="34" charset="0"/>
            </a:endParaRPr>
          </a:p>
          <a:p>
            <a:endParaRPr lang="fr-FR" sz="1600" b="1" dirty="0">
              <a:solidFill>
                <a:srgbClr val="000000"/>
              </a:solidFill>
              <a:cs typeface="Arial" panose="020B0604020202020204" pitchFamily="34" charset="0"/>
            </a:endParaRPr>
          </a:p>
        </p:txBody>
      </p:sp>
      <p:sp>
        <p:nvSpPr>
          <p:cNvPr id="10" name="ZoneTexte 2"/>
          <p:cNvSpPr txBox="1"/>
          <p:nvPr/>
        </p:nvSpPr>
        <p:spPr>
          <a:xfrm>
            <a:off x="5051678" y="2560620"/>
            <a:ext cx="6646984" cy="2492990"/>
          </a:xfrm>
          <a:prstGeom prst="rect">
            <a:avLst/>
          </a:prstGeom>
          <a:no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r>
              <a:rPr lang="fr-FR" sz="1600" b="1" i="1" dirty="0">
                <a:solidFill>
                  <a:srgbClr val="000000"/>
                </a:solidFill>
                <a:cs typeface="Arial" panose="020B0604020202020204" pitchFamily="34" charset="0"/>
              </a:rPr>
              <a:t>Suspicion ou confirmation de cas covid-19  ce qu'il faut faire:</a:t>
            </a:r>
          </a:p>
          <a:p>
            <a:pPr marL="285750" lvl="0" indent="-285750">
              <a:buFont typeface="Wingdings" panose="05000000000000000000" pitchFamily="2" charset="2"/>
              <a:buChar char="§"/>
            </a:pPr>
            <a:r>
              <a:rPr lang="fr-FR" sz="1400" dirty="0">
                <a:solidFill>
                  <a:srgbClr val="000000"/>
                </a:solidFill>
                <a:cs typeface="Arial" panose="020B0604020202020204" pitchFamily="34" charset="0"/>
                <a:hlinkClick r:id="rId14"/>
              </a:rPr>
              <a:t>Que faire si un agent est susceptible d’avoir la covid-19</a:t>
            </a:r>
            <a:endParaRPr lang="fr-FR" sz="1400" dirty="0">
              <a:solidFill>
                <a:srgbClr val="000000"/>
              </a:solidFill>
              <a:cs typeface="Arial" panose="020B0604020202020204" pitchFamily="34" charset="0"/>
            </a:endParaRPr>
          </a:p>
          <a:p>
            <a:pPr marL="285750" lvl="0" indent="-285750">
              <a:buFont typeface="Wingdings" panose="05000000000000000000" pitchFamily="2" charset="2"/>
              <a:buChar char="§"/>
            </a:pPr>
            <a:r>
              <a:rPr lang="fr-FR" sz="1400" b="1" dirty="0">
                <a:solidFill>
                  <a:srgbClr val="000000"/>
                </a:solidFill>
                <a:cs typeface="Arial" panose="020B0604020202020204" pitchFamily="34" charset="0"/>
                <a:hlinkClick r:id="rId15"/>
              </a:rPr>
              <a:t>Que faire si un agent est un cas-confirmé de covid-19</a:t>
            </a:r>
            <a:endParaRPr lang="fr-FR" sz="1400" b="1" dirty="0">
              <a:solidFill>
                <a:srgbClr val="000000"/>
              </a:solidFill>
              <a:cs typeface="Arial" panose="020B0604020202020204" pitchFamily="34" charset="0"/>
            </a:endParaRPr>
          </a:p>
          <a:p>
            <a:pPr lvl="0"/>
            <a:r>
              <a:rPr lang="fr-FR" sz="1400" i="1" dirty="0">
                <a:solidFill>
                  <a:srgbClr val="000000"/>
                </a:solidFill>
                <a:cs typeface="Arial" panose="020B0604020202020204" pitchFamily="34" charset="0"/>
              </a:rPr>
              <a:t>Directeurs d'école : procédures à suivre dans les cas de suspicion ou de confirmation de cas covid-19 d'un élève</a:t>
            </a:r>
          </a:p>
          <a:p>
            <a:pPr marL="285750" lvl="0" indent="-285750">
              <a:buFont typeface="Wingdings" panose="05000000000000000000" pitchFamily="2" charset="2"/>
              <a:buChar char="§"/>
            </a:pPr>
            <a:r>
              <a:rPr lang="fr-FR" sz="1400" b="1" dirty="0">
                <a:solidFill>
                  <a:srgbClr val="000000"/>
                </a:solidFill>
                <a:cs typeface="Arial" panose="020B0604020202020204" pitchFamily="34" charset="0"/>
                <a:hlinkClick r:id="rId16"/>
              </a:rPr>
              <a:t>Que faire si un élève est susceptible d’avoir la covid-19</a:t>
            </a:r>
            <a:endParaRPr lang="fr-FR" sz="1400" b="1" dirty="0">
              <a:solidFill>
                <a:srgbClr val="000000"/>
              </a:solidFill>
              <a:cs typeface="Arial" panose="020B0604020202020204" pitchFamily="34" charset="0"/>
            </a:endParaRPr>
          </a:p>
          <a:p>
            <a:pPr marL="285750" lvl="0" indent="-285750">
              <a:buFont typeface="Wingdings" panose="05000000000000000000" pitchFamily="2" charset="2"/>
              <a:buChar char="§"/>
            </a:pPr>
            <a:r>
              <a:rPr lang="fr-FR" sz="1400" b="1" dirty="0">
                <a:solidFill>
                  <a:srgbClr val="000000"/>
                </a:solidFill>
                <a:cs typeface="Arial" panose="020B0604020202020204" pitchFamily="34" charset="0"/>
                <a:hlinkClick r:id="rId17"/>
              </a:rPr>
              <a:t>Que faire si un élève est un cas confirmé de-covid-19</a:t>
            </a:r>
            <a:endParaRPr lang="fr-FR" sz="1400" b="1" dirty="0">
              <a:solidFill>
                <a:srgbClr val="000000"/>
              </a:solidFill>
              <a:cs typeface="Arial" panose="020B0604020202020204" pitchFamily="34" charset="0"/>
            </a:endParaRPr>
          </a:p>
          <a:p>
            <a:pPr lvl="0"/>
            <a:r>
              <a:rPr lang="fr-FR" sz="1400" i="1" dirty="0">
                <a:solidFill>
                  <a:srgbClr val="000000"/>
                </a:solidFill>
                <a:cs typeface="Arial" panose="020B0604020202020204" pitchFamily="34" charset="0"/>
              </a:rPr>
              <a:t>Chefs d'établissement : procédures à suivre dans les cas de suspicion ou de confirmation de cas covid-19 d'un collégien ou lycéen</a:t>
            </a:r>
          </a:p>
          <a:p>
            <a:pPr marL="285750" lvl="0" indent="-285750">
              <a:buFont typeface="Wingdings" panose="05000000000000000000" pitchFamily="2" charset="2"/>
              <a:buChar char="§"/>
            </a:pPr>
            <a:r>
              <a:rPr lang="fr-FR" sz="1400" b="1" dirty="0">
                <a:solidFill>
                  <a:srgbClr val="000000"/>
                </a:solidFill>
                <a:cs typeface="Arial" panose="020B0604020202020204" pitchFamily="34" charset="0"/>
                <a:hlinkClick r:id="rId18"/>
              </a:rPr>
              <a:t>Que faire si un collégien ou lycéen est susceptible d'avoir la covid-19</a:t>
            </a:r>
            <a:endParaRPr lang="fr-FR" sz="1400" b="1" dirty="0">
              <a:solidFill>
                <a:srgbClr val="000000"/>
              </a:solidFill>
              <a:cs typeface="Arial" panose="020B0604020202020204" pitchFamily="34" charset="0"/>
            </a:endParaRPr>
          </a:p>
          <a:p>
            <a:pPr marL="285750" lvl="0" indent="-285750">
              <a:buFont typeface="Wingdings" panose="05000000000000000000" pitchFamily="2" charset="2"/>
              <a:buChar char="§"/>
            </a:pPr>
            <a:r>
              <a:rPr lang="fr-FR" sz="1400" b="1" dirty="0">
                <a:solidFill>
                  <a:srgbClr val="000000"/>
                </a:solidFill>
                <a:cs typeface="Arial" panose="020B0604020202020204" pitchFamily="34" charset="0"/>
                <a:hlinkClick r:id="rId19"/>
              </a:rPr>
              <a:t>Que faire si un collégien ou lycéen est un cas confirmé de covid-19 </a:t>
            </a:r>
            <a:endParaRPr lang="fr-FR" sz="1400" b="1" dirty="0">
              <a:solidFill>
                <a:srgbClr val="000000"/>
              </a:solidFill>
              <a:cs typeface="Arial" panose="020B0604020202020204" pitchFamily="34" charset="0"/>
              <a:hlinkClick r:id="rId14"/>
            </a:endParaRPr>
          </a:p>
        </p:txBody>
      </p:sp>
    </p:spTree>
    <p:extLst>
      <p:ext uri="{BB962C8B-B14F-4D97-AF65-F5344CB8AC3E}">
        <p14:creationId xmlns:p14="http://schemas.microsoft.com/office/powerpoint/2010/main" val="794457611"/>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4_page de sous-parti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MINISTÈRIEL">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Personnalisé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pt_ministeriel_marianne" id="{5F0B8B09-9A99-4083-B883-79F2388C6E1D}" vid="{F8005780-5DEF-4BE0-805B-EA49FB1EABC6}"/>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1638</TotalTime>
  <Words>873</Words>
  <Application>Microsoft Office PowerPoint</Application>
  <PresentationFormat>Grand écran</PresentationFormat>
  <Paragraphs>69</Paragraphs>
  <Slides>4</Slides>
  <Notes>0</Notes>
  <HiddenSlides>0</HiddenSlides>
  <MMClips>0</MMClips>
  <ScaleCrop>false</ScaleCrop>
  <HeadingPairs>
    <vt:vector size="6" baseType="variant">
      <vt:variant>
        <vt:lpstr>Polices utilisées</vt:lpstr>
      </vt:variant>
      <vt:variant>
        <vt:i4>4</vt:i4>
      </vt:variant>
      <vt:variant>
        <vt:lpstr>Thème</vt:lpstr>
      </vt:variant>
      <vt:variant>
        <vt:i4>2</vt:i4>
      </vt:variant>
      <vt:variant>
        <vt:lpstr>Titres des diapositives</vt:lpstr>
      </vt:variant>
      <vt:variant>
        <vt:i4>4</vt:i4>
      </vt:variant>
    </vt:vector>
  </HeadingPairs>
  <TitlesOfParts>
    <vt:vector size="10" baseType="lpstr">
      <vt:lpstr>Arial</vt:lpstr>
      <vt:lpstr>Arial Black</vt:lpstr>
      <vt:lpstr>Calibri</vt:lpstr>
      <vt:lpstr>Wingdings</vt:lpstr>
      <vt:lpstr>4_page de sous-partie</vt:lpstr>
      <vt:lpstr>MINISTÈRIEL</vt:lpstr>
      <vt:lpstr>Protocole sanitaire:  18 janvier 2021</vt:lpstr>
      <vt:lpstr>Présentation PowerPoint</vt:lpstr>
      <vt:lpstr>Présentation PowerPoint</vt:lpstr>
      <vt:lpstr>Présentation PowerPoint</vt:lpstr>
    </vt:vector>
  </TitlesOfParts>
  <Company>Academie Montpellier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Pic Sylvie</dc:creator>
  <cp:lastModifiedBy>Administrateur</cp:lastModifiedBy>
  <cp:revision>62</cp:revision>
  <cp:lastPrinted>2020-10-30T07:19:50Z</cp:lastPrinted>
  <dcterms:created xsi:type="dcterms:W3CDTF">2020-07-20T14:24:56Z</dcterms:created>
  <dcterms:modified xsi:type="dcterms:W3CDTF">2021-02-10T11:07:16Z</dcterms:modified>
</cp:coreProperties>
</file>