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C6957-DB00-4D6D-B84C-80E69AAFF82F}" type="datetimeFigureOut">
              <a:rPr lang="fr-FR" smtClean="0"/>
              <a:t>02/02/2017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ABFE4-ABC1-41CB-8CE6-DCBC4AF483D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244D-B456-4F56-8120-644BF0133F70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8FDB-DD6F-4FC1-9222-80FBAB50FC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fr-FR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FORMULAIRE CARTE PRIVILEGES</a:t>
            </a:r>
            <a:br>
              <a:rPr lang="fr-FR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fr-FR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28384" cy="3721968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NOM : </a:t>
            </a:r>
          </a:p>
          <a:p>
            <a:pPr algn="l"/>
            <a:r>
              <a:rPr lang="fr-FR" dirty="0" smtClean="0"/>
              <a:t>PRENOM : </a:t>
            </a:r>
          </a:p>
          <a:p>
            <a:pPr algn="l"/>
            <a:r>
              <a:rPr lang="fr-FR" dirty="0" smtClean="0"/>
              <a:t>ADRESSE  : </a:t>
            </a:r>
          </a:p>
          <a:p>
            <a:pPr algn="l"/>
            <a:r>
              <a:rPr lang="fr-FR" dirty="0" smtClean="0"/>
              <a:t>VILLE:  				CP: </a:t>
            </a:r>
          </a:p>
          <a:p>
            <a:pPr algn="l"/>
            <a:r>
              <a:rPr lang="fr-FR" dirty="0" smtClean="0"/>
              <a:t>PORTABLE: </a:t>
            </a:r>
          </a:p>
          <a:p>
            <a:pPr algn="l"/>
            <a:r>
              <a:rPr lang="fr-FR" dirty="0" smtClean="0"/>
              <a:t>MAIL : </a:t>
            </a:r>
          </a:p>
        </p:txBody>
      </p:sp>
      <p:pic>
        <p:nvPicPr>
          <p:cNvPr id="1026" name="Image 1" descr="logo AUTODISTR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517232"/>
            <a:ext cx="2352675" cy="104775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t="-4874"/>
          <a:stretch>
            <a:fillRect/>
          </a:stretch>
        </p:blipFill>
        <p:spPr bwMode="auto">
          <a:xfrm>
            <a:off x="6948264" y="0"/>
            <a:ext cx="1666875" cy="942975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683568" y="5661248"/>
            <a:ext cx="2633662" cy="971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GRATUITE ET SANS ENGAGEMENT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87824" y="155679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 envoyer :  </a:t>
            </a:r>
            <a:r>
              <a:rPr lang="fr-FR" b="1" u="sng" dirty="0" smtClean="0">
                <a:solidFill>
                  <a:srgbClr val="0070C0"/>
                </a:solidFill>
              </a:rPr>
              <a:t>m-relave@a-d.fr</a:t>
            </a:r>
            <a:endParaRPr lang="fr-F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logo AUTODISTR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812360" y="188640"/>
            <a:ext cx="1016625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FIRMINY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04248" y="692696"/>
            <a:ext cx="1073755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ROANNE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52120" y="188640"/>
            <a:ext cx="1471878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YSSINGEAUX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67944" y="836712"/>
            <a:ext cx="2097305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BRIVES-CHARENSAC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08304" y="1196752"/>
            <a:ext cx="1626151" cy="36933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SAINT ETIENNE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64088" y="1412776"/>
            <a:ext cx="1597873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GRAND CROIX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611560" y="1916832"/>
            <a:ext cx="777686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sng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FORMULAIRE CARTE PRIVILEGES</a:t>
            </a:r>
            <a:r>
              <a:rPr kumimoji="0" lang="fr-FR" sz="4400" b="1" i="0" u="sng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1" i="0" u="sng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1" i="0" u="sng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 t="-4874"/>
          <a:stretch>
            <a:fillRect/>
          </a:stretch>
        </p:blipFill>
        <p:spPr bwMode="auto">
          <a:xfrm>
            <a:off x="899592" y="764704"/>
            <a:ext cx="1944216" cy="1099871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2987824" y="25649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 RENVOYER PAR MESSENGER</a:t>
            </a:r>
            <a:endParaRPr lang="fr-FR" b="1" u="sng" dirty="0">
              <a:solidFill>
                <a:srgbClr val="0070C0"/>
              </a:solidFill>
            </a:endParaRP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83568" y="3136032"/>
            <a:ext cx="8028384" cy="3721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PRENOM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ADRESSE 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VILLE:  			CP: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PORTABLE: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MAIL : </a:t>
            </a:r>
          </a:p>
        </p:txBody>
      </p:sp>
      <p:sp>
        <p:nvSpPr>
          <p:cNvPr id="15" name="WordArt 5"/>
          <p:cNvSpPr>
            <a:spLocks noChangeArrowheads="1" noChangeShapeType="1" noTextEdit="1"/>
          </p:cNvSpPr>
          <p:nvPr/>
        </p:nvSpPr>
        <p:spPr bwMode="auto">
          <a:xfrm>
            <a:off x="5580112" y="5301208"/>
            <a:ext cx="3059832" cy="108012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fr-FR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GRATUITE ET SANS ENGAGEMENT</a:t>
            </a:r>
            <a:endParaRPr lang="fr-FR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16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517232"/>
            <a:ext cx="2352675" cy="1047750"/>
          </a:xfrm>
          <a:prstGeom prst="rect">
            <a:avLst/>
          </a:prstGeom>
          <a:noFill/>
        </p:spPr>
      </p:pic>
      <p:sp>
        <p:nvSpPr>
          <p:cNvPr id="17" name="Ellipse 16"/>
          <p:cNvSpPr/>
          <p:nvPr/>
        </p:nvSpPr>
        <p:spPr>
          <a:xfrm>
            <a:off x="6804248" y="2996952"/>
            <a:ext cx="1907704" cy="57606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6804248" y="3573016"/>
            <a:ext cx="1979712" cy="4320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REMISES</a:t>
            </a:r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6732240" y="4005064"/>
            <a:ext cx="2160240" cy="5040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PROMOTIONS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49</Words>
  <Application>Microsoft Office PowerPoint</Application>
  <PresentationFormat>Affichage à l'écran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FORMULAIRE CARTE PRIVILEGES </vt:lpstr>
      <vt:lpstr>Diapositive 2</vt:lpstr>
    </vt:vector>
  </TitlesOfParts>
  <Company>Autodistribution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FORMULAIRE CARTE PRIVILEGES</dc:title>
  <dc:creator>mrelave</dc:creator>
  <cp:lastModifiedBy>mrelave</cp:lastModifiedBy>
  <cp:revision>6</cp:revision>
  <dcterms:created xsi:type="dcterms:W3CDTF">2017-01-26T12:26:16Z</dcterms:created>
  <dcterms:modified xsi:type="dcterms:W3CDTF">2017-02-02T10:47:17Z</dcterms:modified>
</cp:coreProperties>
</file>